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7244" r:id="rId2"/>
    <p:sldId id="17245" r:id="rId3"/>
    <p:sldId id="17247" r:id="rId4"/>
    <p:sldId id="17246" r:id="rId5"/>
    <p:sldId id="17248" r:id="rId6"/>
    <p:sldId id="17249" r:id="rId7"/>
    <p:sldId id="17250" r:id="rId8"/>
    <p:sldId id="17255" r:id="rId9"/>
    <p:sldId id="17251" r:id="rId10"/>
    <p:sldId id="17256" r:id="rId11"/>
    <p:sldId id="17257" r:id="rId12"/>
    <p:sldId id="17252" r:id="rId13"/>
    <p:sldId id="17253" r:id="rId14"/>
    <p:sldId id="17254" r:id="rId1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82353" autoAdjust="0"/>
  </p:normalViewPr>
  <p:slideViewPr>
    <p:cSldViewPr snapToGrid="0">
      <p:cViewPr varScale="1">
        <p:scale>
          <a:sx n="58" d="100"/>
          <a:sy n="58" d="100"/>
        </p:scale>
        <p:origin x="1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5FAB-73C2-4660-ACBA-0161A07F919E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9C753-B1E3-4E26-A475-3353C57A66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4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기독교 최고의 날 부활절입니다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교회를 </a:t>
            </a:r>
            <a:r>
              <a:rPr lang="ko-KR" altLang="en-US" dirty="0" err="1"/>
              <a:t>몇년째</a:t>
            </a:r>
            <a:r>
              <a:rPr lang="ko-KR" altLang="en-US" dirty="0"/>
              <a:t> 다니면서도 부활이 무엇인지</a:t>
            </a:r>
            <a:br>
              <a:rPr lang="en-US" altLang="ko-KR" dirty="0"/>
            </a:br>
            <a:r>
              <a:rPr lang="ko-KR" altLang="en-US" dirty="0"/>
              <a:t>그 부활이 나에게 어떤 관계가 있는지 모르는 어린이들이 너무 많아요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우리는 더 이상 그럴 수 없겠죠</a:t>
            </a:r>
            <a:r>
              <a:rPr lang="en-US" altLang="ko-KR" dirty="0"/>
              <a:t>? (</a:t>
            </a:r>
            <a:r>
              <a:rPr lang="ko-KR" altLang="en-US" dirty="0"/>
              <a:t>아멘</a:t>
            </a:r>
            <a:r>
              <a:rPr lang="en-US" altLang="ko-KR" dirty="0"/>
              <a:t>!)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함께 제목을 읽어 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부활은 나에게 어떤 의미인가</a:t>
            </a:r>
            <a:r>
              <a:rPr lang="en-US" altLang="ko-KR" dirty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9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함께 </a:t>
            </a:r>
            <a:r>
              <a:rPr lang="ko-KR" altLang="en-US" dirty="0" err="1"/>
              <a:t>봉독해</a:t>
            </a:r>
            <a:r>
              <a:rPr lang="ko-KR" altLang="en-US" dirty="0"/>
              <a:t> 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맨 끝 말씀을 </a:t>
            </a:r>
            <a:r>
              <a:rPr lang="ko-KR" altLang="en-US" dirty="0" err="1"/>
              <a:t>두번</a:t>
            </a:r>
            <a:r>
              <a:rPr lang="ko-KR" altLang="en-US" dirty="0"/>
              <a:t> 읽어 볼까요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ko-KR" altLang="en-US" dirty="0"/>
              <a:t>이것을 네가 믿느냐</a:t>
            </a:r>
            <a:r>
              <a:rPr lang="en-US" altLang="ko-KR" dirty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97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읽지 말고</a:t>
            </a:r>
            <a:endParaRPr lang="en-US" altLang="ko-KR" dirty="0"/>
          </a:p>
          <a:p>
            <a:r>
              <a:rPr lang="ko-KR" altLang="en-US" dirty="0"/>
              <a:t>이 말을 지금 </a:t>
            </a:r>
            <a:r>
              <a:rPr lang="ko-KR" altLang="en-US" dirty="0" err="1"/>
              <a:t>예수님게서</a:t>
            </a:r>
            <a:r>
              <a:rPr lang="ko-KR" altLang="en-US" dirty="0"/>
              <a:t> 우리 어리니 한 사람 한 사람에게 하신다고 믿고 들어 보세요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제가 대신 말해 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“</a:t>
            </a:r>
            <a:r>
              <a:rPr lang="ko-KR" altLang="en-US" dirty="0"/>
              <a:t>이것을 네가 믿느냐</a:t>
            </a:r>
            <a:r>
              <a:rPr lang="en-US" altLang="ko-KR" dirty="0"/>
              <a:t>?”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여러분 대답해 보세요</a:t>
            </a:r>
            <a:r>
              <a:rPr lang="en-US" altLang="ko-KR" dirty="0"/>
              <a:t>. &lt;</a:t>
            </a:r>
            <a:r>
              <a:rPr lang="ko-KR" altLang="en-US" dirty="0"/>
              <a:t>아멘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진짜 에요</a:t>
            </a:r>
            <a:r>
              <a:rPr lang="en-US" altLang="ko-KR" dirty="0"/>
              <a:t>? </a:t>
            </a:r>
            <a:r>
              <a:rPr lang="ko-KR" altLang="en-US" dirty="0"/>
              <a:t>진짜 </a:t>
            </a:r>
            <a:r>
              <a:rPr lang="ko-KR" altLang="en-US" dirty="0" err="1"/>
              <a:t>아멘이에요</a:t>
            </a:r>
            <a:r>
              <a:rPr lang="en-US" altLang="ko-KR" dirty="0"/>
              <a:t>? &lt;</a:t>
            </a:r>
            <a:r>
              <a:rPr lang="ko-KR" altLang="en-US" dirty="0"/>
              <a:t>아멘</a:t>
            </a:r>
            <a:r>
              <a:rPr lang="en-US" altLang="ko-KR" dirty="0"/>
              <a:t>&gt;</a:t>
            </a:r>
          </a:p>
          <a:p>
            <a:endParaRPr lang="en-US" altLang="ko-KR" dirty="0"/>
          </a:p>
          <a:p>
            <a:r>
              <a:rPr lang="ko-KR" altLang="en-US" dirty="0"/>
              <a:t>그렇다면 여러분에게 동일하게 부활의 역사가 나타날 것입니다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04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예수님은</a:t>
            </a:r>
            <a:br>
              <a:rPr lang="en-US" altLang="ko-KR" dirty="0"/>
            </a:br>
            <a:r>
              <a:rPr lang="ko-KR" altLang="en-US" dirty="0"/>
              <a:t>마리아와 </a:t>
            </a:r>
            <a:r>
              <a:rPr lang="ko-KR" altLang="en-US" dirty="0" err="1"/>
              <a:t>마르다를</a:t>
            </a:r>
            <a:r>
              <a:rPr lang="ko-KR" altLang="en-US" dirty="0"/>
              <a:t> 데리고 나사로의 무덤으로  갔습니다</a:t>
            </a:r>
            <a:r>
              <a:rPr lang="en-US" altLang="ko-KR" dirty="0"/>
              <a:t>. </a:t>
            </a:r>
            <a:r>
              <a:rPr lang="ko-KR" altLang="en-US" dirty="0"/>
              <a:t>제자들은 또 무슨 엄청난 기적이 일어날까 기대감이 엄청났죠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예수님은 무덤 앞의 </a:t>
            </a:r>
            <a:r>
              <a:rPr lang="ko-KR" altLang="en-US" dirty="0" err="1"/>
              <a:t>둘문을</a:t>
            </a:r>
            <a:r>
              <a:rPr lang="ko-KR" altLang="en-US" dirty="0"/>
              <a:t> 치우게 했어요</a:t>
            </a:r>
            <a:r>
              <a:rPr lang="en-US" altLang="ko-KR" dirty="0"/>
              <a:t>. </a:t>
            </a:r>
            <a:r>
              <a:rPr lang="ko-KR" altLang="en-US" dirty="0"/>
              <a:t>그 사이에 붕대에 돌돌 감긴 나사로가 있었죠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벌써 장사한지 </a:t>
            </a:r>
            <a:r>
              <a:rPr lang="en-US" altLang="ko-KR" dirty="0"/>
              <a:t>4</a:t>
            </a:r>
            <a:r>
              <a:rPr lang="ko-KR" altLang="en-US" dirty="0"/>
              <a:t>일이나 되어 시체 냄새가 나는 상황이에요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예수님은 하늘을 향하여 기도하셨고 기도를 마치자 말자 이렇게 외쳤어요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“</a:t>
            </a:r>
            <a:r>
              <a:rPr lang="ko-KR" altLang="en-US" dirty="0"/>
              <a:t>나사로야</a:t>
            </a:r>
            <a:r>
              <a:rPr lang="en-US" altLang="ko-KR" dirty="0"/>
              <a:t>! </a:t>
            </a:r>
            <a:r>
              <a:rPr lang="ko-KR" altLang="en-US" dirty="0"/>
              <a:t>나오너라</a:t>
            </a:r>
            <a:r>
              <a:rPr lang="en-US" altLang="ko-KR" dirty="0"/>
              <a:t>!”</a:t>
            </a:r>
          </a:p>
          <a:p>
            <a:r>
              <a:rPr lang="ko-KR" altLang="en-US" dirty="0"/>
              <a:t>이 모든 것을 보고 있는 제자들과 마리아 마르다는 놀라서 자빠질 만한 상황이 전개되었어요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붕대에 돌돌 감긴 죽은 나사로가 뚜벅 </a:t>
            </a:r>
            <a:r>
              <a:rPr lang="ko-KR" altLang="en-US" dirty="0" err="1"/>
              <a:t>뚜벅</a:t>
            </a:r>
            <a:r>
              <a:rPr lang="ko-KR" altLang="en-US" dirty="0"/>
              <a:t> 걸어서 나오는 것이 아니겠어요</a:t>
            </a:r>
            <a:r>
              <a:rPr lang="en-US" altLang="ko-KR" dirty="0"/>
              <a:t>???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866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부활</a:t>
            </a:r>
            <a:endParaRPr lang="en-US" altLang="ko-KR" dirty="0"/>
          </a:p>
          <a:p>
            <a:r>
              <a:rPr lang="ko-KR" altLang="en-US" dirty="0"/>
              <a:t>바로 </a:t>
            </a:r>
            <a:r>
              <a:rPr lang="ko-KR" altLang="en-US" dirty="0" err="1"/>
              <a:t>이거에요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아무리 어려도 부활이 나에게 어떤 현상으로 나타나느냐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모르면 안됩니다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그게 </a:t>
            </a:r>
            <a:r>
              <a:rPr lang="ko-KR" altLang="en-US" dirty="0" err="1"/>
              <a:t>뭐에요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나사로처럼</a:t>
            </a:r>
            <a:br>
              <a:rPr lang="en-US" altLang="ko-KR" dirty="0"/>
            </a:br>
            <a:r>
              <a:rPr lang="ko-KR" altLang="en-US" dirty="0"/>
              <a:t>죽지 않고 다시 살아난다는 </a:t>
            </a:r>
            <a:r>
              <a:rPr lang="ko-KR" altLang="en-US" dirty="0" err="1"/>
              <a:t>거에요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더 나아가 영원히 예수님과 산다는 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34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믿음생활은 모두가 나와 직접 관계가 있는 </a:t>
            </a:r>
            <a:r>
              <a:rPr lang="ko-KR" altLang="en-US" dirty="0" err="1"/>
              <a:t>거에요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기도도</a:t>
            </a:r>
            <a:endParaRPr lang="en-US" altLang="ko-KR" dirty="0"/>
          </a:p>
          <a:p>
            <a:r>
              <a:rPr lang="ko-KR" altLang="en-US" dirty="0"/>
              <a:t>찬양도</a:t>
            </a:r>
            <a:endParaRPr lang="en-US" altLang="ko-KR" dirty="0"/>
          </a:p>
          <a:p>
            <a:r>
              <a:rPr lang="ko-KR" altLang="en-US" dirty="0"/>
              <a:t>예배도 헌금도</a:t>
            </a:r>
            <a:endParaRPr lang="en-US" altLang="ko-KR" dirty="0"/>
          </a:p>
          <a:p>
            <a:r>
              <a:rPr lang="ko-KR" altLang="en-US" dirty="0"/>
              <a:t>그리고</a:t>
            </a:r>
            <a:endParaRPr lang="en-US" altLang="ko-KR" dirty="0"/>
          </a:p>
          <a:p>
            <a:r>
              <a:rPr lang="ko-KR" altLang="en-US" dirty="0"/>
              <a:t>부활도</a:t>
            </a:r>
            <a:r>
              <a:rPr lang="en-US" altLang="ko-KR" dirty="0"/>
              <a:t>…</a:t>
            </a:r>
            <a:br>
              <a:rPr lang="en-US" altLang="ko-KR" dirty="0"/>
            </a:br>
            <a:r>
              <a:rPr lang="ko-KR" altLang="en-US" dirty="0"/>
              <a:t>예수님 부활이 곧 내 </a:t>
            </a:r>
            <a:r>
              <a:rPr lang="ko-KR" altLang="en-US" dirty="0" err="1"/>
              <a:t>부활인겁니다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ko-KR" altLang="en-US" dirty="0"/>
              <a:t>매우 간단하죠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ko-KR" altLang="en-US" dirty="0"/>
              <a:t>부활의 의미</a:t>
            </a:r>
            <a:r>
              <a:rPr lang="en-US" altLang="ko-KR" dirty="0"/>
              <a:t>…</a:t>
            </a:r>
            <a:r>
              <a:rPr lang="ko-KR" altLang="en-US" dirty="0"/>
              <a:t>나도 나사로처럼 죽지 않고 </a:t>
            </a:r>
            <a:r>
              <a:rPr lang="ko-KR" altLang="en-US" dirty="0" err="1"/>
              <a:t>살아난다는거</a:t>
            </a:r>
            <a:r>
              <a:rPr lang="en-US" altLang="ko-KR" dirty="0"/>
              <a:t>…</a:t>
            </a:r>
          </a:p>
          <a:p>
            <a:r>
              <a:rPr lang="ko-KR" altLang="en-US" dirty="0"/>
              <a:t>이래도 예수님을 설렁설렁 믿겠어요</a:t>
            </a:r>
            <a:r>
              <a:rPr lang="en-US" altLang="ko-KR" dirty="0"/>
              <a:t>?</a:t>
            </a:r>
            <a:r>
              <a:rPr lang="ko-KR" altLang="en-US" dirty="0"/>
              <a:t>그럴</a:t>
            </a:r>
            <a:r>
              <a:rPr lang="en-US" altLang="ko-KR" dirty="0"/>
              <a:t> </a:t>
            </a:r>
            <a:r>
              <a:rPr lang="ko-KR" altLang="en-US" dirty="0"/>
              <a:t>수 없죠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더욱이 하늘나라는 하나님의 보좌로부터 생명수 강이 흘러 나오고</a:t>
            </a:r>
            <a:endParaRPr lang="en-US" altLang="ko-KR" dirty="0"/>
          </a:p>
          <a:p>
            <a:r>
              <a:rPr lang="ko-KR" altLang="en-US" dirty="0"/>
              <a:t>강가에는 세상을 치료하는 열매가 열리는 생명 나무가 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다시 살고 영원히 천국에서 사는 거 그게 바로 </a:t>
            </a:r>
            <a:r>
              <a:rPr lang="ko-KR" altLang="en-US" dirty="0" err="1"/>
              <a:t>부활인거에요</a:t>
            </a:r>
            <a:r>
              <a:rPr lang="en-US" altLang="ko-KR" dirty="0"/>
              <a:t>. </a:t>
            </a:r>
            <a:r>
              <a:rPr lang="ko-KR" altLang="en-US" dirty="0"/>
              <a:t>이 축복이 부활절에 우리 모두에게 충만하길 축복합니다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0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오늘 하나님께서 우리에게 주시는 말씀은 너무도 중요한 부활의 말씀인데요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요한복음 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25</a:t>
            </a:r>
            <a:r>
              <a:rPr lang="ko-KR" altLang="en-US" dirty="0"/>
              <a:t>절 </a:t>
            </a:r>
            <a:r>
              <a:rPr lang="en-US" altLang="ko-KR" dirty="0"/>
              <a:t>26</a:t>
            </a:r>
            <a:r>
              <a:rPr lang="ko-KR" altLang="en-US" dirty="0"/>
              <a:t>절 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봉독합니다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9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암송 요절 </a:t>
            </a:r>
            <a:r>
              <a:rPr lang="en-US" altLang="ko-KR" dirty="0"/>
              <a:t>15</a:t>
            </a:r>
            <a:r>
              <a:rPr lang="ko-KR" altLang="en-US" dirty="0"/>
              <a:t>번째</a:t>
            </a:r>
            <a:r>
              <a:rPr lang="en-US" altLang="ko-KR" dirty="0"/>
              <a:t>…</a:t>
            </a:r>
            <a:br>
              <a:rPr lang="en-US" altLang="ko-KR" dirty="0"/>
            </a:br>
            <a:r>
              <a:rPr lang="ko-KR" altLang="en-US" dirty="0"/>
              <a:t>요한복음 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25</a:t>
            </a:r>
            <a:r>
              <a:rPr lang="ko-KR" altLang="en-US" dirty="0"/>
              <a:t>절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시작</a:t>
            </a:r>
            <a:r>
              <a:rPr lang="en-US" altLang="ko-KR" dirty="0"/>
              <a:t>~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58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예수님은</a:t>
            </a:r>
            <a:br>
              <a:rPr lang="en-US" altLang="ko-KR" dirty="0"/>
            </a:br>
            <a:r>
              <a:rPr lang="ko-KR" altLang="en-US" dirty="0"/>
              <a:t>자신이 직접 부활 하시기 전에</a:t>
            </a:r>
            <a:endParaRPr lang="en-US" altLang="ko-KR" dirty="0"/>
          </a:p>
          <a:p>
            <a:r>
              <a:rPr lang="ko-KR" altLang="en-US" dirty="0"/>
              <a:t>한 실제적인 사건을 통해</a:t>
            </a:r>
            <a:r>
              <a:rPr lang="en-US" altLang="ko-KR" dirty="0"/>
              <a:t> </a:t>
            </a:r>
            <a:r>
              <a:rPr lang="ko-KR" altLang="en-US" dirty="0"/>
              <a:t>먼저 부활을 말씀하신 걸 여러분 아십니까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요절로 암송한 요한복음 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25</a:t>
            </a:r>
            <a:r>
              <a:rPr lang="ko-KR" altLang="en-US" dirty="0"/>
              <a:t>절을 다시 암송해 볼까요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나는 부활이요 생명이니 나를 믿는 자는 죽어도 살겠고 아멘</a:t>
            </a:r>
            <a:r>
              <a:rPr lang="en-US" altLang="ko-KR" dirty="0"/>
              <a:t>!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72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 어린이 여러분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ko-KR" altLang="en-US" dirty="0"/>
              <a:t>오늘 부활 주일을 맞이해서 뿐 아니라 부활은 기독교의 핵심이고 </a:t>
            </a:r>
            <a:br>
              <a:rPr lang="en-US" altLang="ko-KR" dirty="0"/>
            </a:br>
            <a:r>
              <a:rPr lang="ko-KR" altLang="en-US" dirty="0"/>
              <a:t>구원이 왜 </a:t>
            </a:r>
            <a:r>
              <a:rPr lang="ko-KR" altLang="en-US" dirty="0" err="1"/>
              <a:t>예수님만으로</a:t>
            </a:r>
            <a:r>
              <a:rPr lang="ko-KR" altLang="en-US" dirty="0"/>
              <a:t> 가능하냐 </a:t>
            </a:r>
            <a:r>
              <a:rPr lang="ko-KR" altLang="en-US" dirty="0" err="1"/>
              <a:t>에대한</a:t>
            </a:r>
            <a:r>
              <a:rPr lang="ko-KR" altLang="en-US" dirty="0"/>
              <a:t> 정확한 대답인 겁니다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그래서</a:t>
            </a:r>
            <a:endParaRPr lang="en-US" altLang="ko-KR" dirty="0"/>
          </a:p>
          <a:p>
            <a:r>
              <a:rPr lang="ko-KR" altLang="en-US" dirty="0"/>
              <a:t>부활을 우리는 분명히 알아야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부활이 </a:t>
            </a:r>
            <a:r>
              <a:rPr lang="ko-KR" altLang="en-US" dirty="0" err="1"/>
              <a:t>뭘까요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그렇게 많이 들었는데</a:t>
            </a:r>
            <a:r>
              <a:rPr lang="en-US" altLang="ko-KR" dirty="0"/>
              <a:t>…</a:t>
            </a:r>
            <a:r>
              <a:rPr lang="ko-KR" altLang="en-US" dirty="0"/>
              <a:t>부활이 </a:t>
            </a:r>
            <a:r>
              <a:rPr lang="ko-KR" altLang="en-US" dirty="0" err="1"/>
              <a:t>뭐에요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61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교회에 오면 부활 이라는 말을 </a:t>
            </a:r>
            <a:r>
              <a:rPr lang="ko-KR" altLang="en-US" dirty="0" err="1"/>
              <a:t>꽤많이</a:t>
            </a:r>
            <a:r>
              <a:rPr lang="ko-KR" altLang="en-US" dirty="0"/>
              <a:t> 듣게 되는데요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여러분에게 부활은 과연 어떤 뜻</a:t>
            </a:r>
            <a:r>
              <a:rPr lang="en-US" altLang="ko-KR" dirty="0"/>
              <a:t>, </a:t>
            </a:r>
            <a:r>
              <a:rPr lang="ko-KR" altLang="en-US" dirty="0"/>
              <a:t>어떤 의미가 있는지 알아야 하는데요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어린이는</a:t>
            </a:r>
            <a:br>
              <a:rPr lang="en-US" altLang="ko-KR" dirty="0"/>
            </a:br>
            <a:r>
              <a:rPr lang="ko-KR" altLang="en-US" dirty="0"/>
              <a:t>부활이 어린이에게 직접 어떤 연관이 있는 지 </a:t>
            </a:r>
            <a:r>
              <a:rPr lang="ko-KR" altLang="en-US" dirty="0" err="1"/>
              <a:t>자신있게</a:t>
            </a:r>
            <a:r>
              <a:rPr lang="ko-KR" altLang="en-US" dirty="0"/>
              <a:t> 대답할 수 있나요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오늘 설교는 </a:t>
            </a:r>
            <a:br>
              <a:rPr lang="en-US" altLang="ko-KR" dirty="0"/>
            </a:br>
            <a:r>
              <a:rPr lang="ko-KR" altLang="en-US" dirty="0"/>
              <a:t>하나님께서 부활이 우리 한 사람 한 사람에게 무얼 듯하는지 알기를 원하십니다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그럼 예수님께서 직접 언급하신 부활 내용을 먼저 들어 봅시다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73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베다니는</a:t>
            </a:r>
            <a:r>
              <a:rPr lang="ko-KR" altLang="en-US" dirty="0"/>
              <a:t> 지도에서 보듯 예루살렘에서 </a:t>
            </a:r>
            <a:r>
              <a:rPr lang="en-US" altLang="ko-KR" dirty="0"/>
              <a:t>2km </a:t>
            </a:r>
            <a:r>
              <a:rPr lang="ko-KR" altLang="en-US" dirty="0"/>
              <a:t>떨어진 곳인데요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예수님께서 자주 들리셨던 동네로 그곳에는 나사로와 마르다 마리아가 살고 있었어요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어느 날 나사로가 큰 병에 걸렸다는 소식이 예수님께 전해졌어요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62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비보를</a:t>
            </a:r>
            <a:r>
              <a:rPr lang="ko-KR" altLang="en-US" dirty="0"/>
              <a:t> 들으신 예수님은</a:t>
            </a:r>
            <a:br>
              <a:rPr lang="en-US" altLang="ko-KR" dirty="0"/>
            </a:br>
            <a:r>
              <a:rPr lang="en-US" altLang="ko-KR" dirty="0"/>
              <a:t>“</a:t>
            </a:r>
            <a:r>
              <a:rPr lang="ko-KR" altLang="en-US" dirty="0"/>
              <a:t>우리 친구 나사로가 잠들었구나 이제 내가 깨우러 </a:t>
            </a:r>
            <a:r>
              <a:rPr lang="ko-KR" altLang="en-US" dirty="0" err="1"/>
              <a:t>가야겠다</a:t>
            </a:r>
            <a:r>
              <a:rPr lang="en-US" altLang="ko-KR" dirty="0"/>
              <a:t>“ </a:t>
            </a:r>
            <a:r>
              <a:rPr lang="ko-KR" altLang="en-US" dirty="0"/>
              <a:t>하고 </a:t>
            </a:r>
            <a:r>
              <a:rPr lang="ko-KR" altLang="en-US" dirty="0" err="1"/>
              <a:t>베다니로</a:t>
            </a:r>
            <a:r>
              <a:rPr lang="ko-KR" altLang="en-US" dirty="0"/>
              <a:t> 행했어요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예수님께서 </a:t>
            </a:r>
            <a:r>
              <a:rPr lang="ko-KR" altLang="en-US" dirty="0" err="1"/>
              <a:t>베다니에</a:t>
            </a:r>
            <a:r>
              <a:rPr lang="ko-KR" altLang="en-US" dirty="0"/>
              <a:t> 도착했을 </a:t>
            </a:r>
            <a:r>
              <a:rPr lang="ko-KR" altLang="en-US" dirty="0" err="1"/>
              <a:t>떄</a:t>
            </a:r>
            <a:endParaRPr lang="en-US" altLang="ko-KR" dirty="0"/>
          </a:p>
          <a:p>
            <a:r>
              <a:rPr lang="ko-KR" altLang="en-US" dirty="0"/>
              <a:t>나사로가 죽은 지 </a:t>
            </a:r>
            <a:r>
              <a:rPr lang="en-US" altLang="ko-KR" dirty="0"/>
              <a:t>4</a:t>
            </a:r>
            <a:r>
              <a:rPr lang="ko-KR" altLang="en-US" dirty="0"/>
              <a:t>일이나 지났어요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마르다가 울면서 예수님을 맞으러 나와 이렇게 엉엉 울며 말합니다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“</a:t>
            </a:r>
            <a:r>
              <a:rPr lang="ko-KR" altLang="en-US" dirty="0"/>
              <a:t>예수님</a:t>
            </a:r>
            <a:r>
              <a:rPr lang="en-US" altLang="ko-KR" dirty="0"/>
              <a:t>, </a:t>
            </a:r>
            <a:r>
              <a:rPr lang="ko-KR" altLang="en-US" dirty="0"/>
              <a:t>며칠만 일찍 오셨으면 오빠가 죽지 않았을 </a:t>
            </a:r>
            <a:r>
              <a:rPr lang="ko-KR" altLang="en-US" dirty="0" err="1"/>
              <a:t>거에요</a:t>
            </a:r>
            <a:r>
              <a:rPr lang="en-US" altLang="ko-KR" dirty="0"/>
              <a:t>＂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이미지 출처</a:t>
            </a:r>
            <a:br>
              <a:rPr lang="en-US" altLang="ko-KR" dirty="0"/>
            </a:br>
            <a:r>
              <a:rPr lang="en-US" altLang="ko-KR" dirty="0"/>
              <a:t>https://cafe.daum.net/skshg/GkRa/8?q=%EB%82%98%EC%82%AC%EB%A1%9C&amp;re=1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21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여러분 놀라지 말세요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바로 이 때 예수님께서 </a:t>
            </a:r>
            <a:r>
              <a:rPr lang="ko-KR" altLang="en-US" dirty="0" err="1"/>
              <a:t>마르다와</a:t>
            </a:r>
            <a:r>
              <a:rPr lang="ko-KR" altLang="en-US" dirty="0"/>
              <a:t> 마리아 에게 직접 하신 말씀이 바로 이 말씀이에요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9C753-B1E3-4E26-A475-3353C57A66B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59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8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41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17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7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62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31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98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60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9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41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7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E0DF-E5C7-4CC3-B017-04E822F58AC6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C869-A366-4036-81AD-035F28AE2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4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51" y="1070077"/>
            <a:ext cx="9172074" cy="250838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38" y="3616936"/>
            <a:ext cx="3250794" cy="46603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36" y="3935172"/>
            <a:ext cx="2895238" cy="42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05" y="4010586"/>
            <a:ext cx="2895238" cy="426666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94" y="162977"/>
            <a:ext cx="2095500" cy="146685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8197956-FDAC-4FBB-96CB-42E40FF26C2E}"/>
              </a:ext>
            </a:extLst>
          </p:cNvPr>
          <p:cNvSpPr/>
          <p:nvPr/>
        </p:nvSpPr>
        <p:spPr>
          <a:xfrm>
            <a:off x="1688451" y="531451"/>
            <a:ext cx="8185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0"/>
            <a:r>
              <a:rPr lang="en-US" altLang="ko-KR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#</a:t>
            </a:r>
            <a:r>
              <a:rPr lang="ko-KR" altLang="en-US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새로운</a:t>
            </a:r>
            <a:r>
              <a:rPr lang="en-US" altLang="ko-KR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_</a:t>
            </a:r>
            <a:r>
              <a:rPr lang="ko-KR" altLang="en-US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교회학교</a:t>
            </a:r>
            <a:r>
              <a:rPr lang="en-US" altLang="ko-KR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! </a:t>
            </a:r>
            <a:r>
              <a:rPr lang="ko-KR" altLang="en-US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말씀이 좋다</a:t>
            </a:r>
            <a:r>
              <a:rPr lang="en-US" altLang="ko-KR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~ </a:t>
            </a:r>
            <a:r>
              <a:rPr lang="ko-KR" altLang="en-US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예배가 행복하다</a:t>
            </a:r>
            <a:r>
              <a:rPr lang="en-US" altLang="ko-KR" sz="28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.</a:t>
            </a:r>
            <a:endParaRPr lang="ko-KR" altLang="en-US" sz="2800" dirty="0">
              <a:solidFill>
                <a:srgbClr val="DF296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65EA1-B7FC-4F97-A8AB-2265527AB0A2}"/>
              </a:ext>
            </a:extLst>
          </p:cNvPr>
          <p:cNvSpPr txBox="1"/>
          <p:nvPr/>
        </p:nvSpPr>
        <p:spPr>
          <a:xfrm>
            <a:off x="1614415" y="1165449"/>
            <a:ext cx="8634562" cy="2431435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spc="-1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부활은</a:t>
            </a:r>
            <a:endParaRPr lang="en-US" altLang="ko-KR" sz="7200" spc="-100" dirty="0">
              <a:solidFill>
                <a:srgbClr val="DF296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7200" spc="-1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나에게 어떤 의미인가</a:t>
            </a:r>
            <a:r>
              <a:rPr lang="en-US" altLang="ko-KR" sz="7200" spc="-100" dirty="0">
                <a:solidFill>
                  <a:srgbClr val="DF296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r>
              <a:rPr lang="ko-KR" altLang="en-US" sz="8000" spc="-100" dirty="0">
                <a:solidFill>
                  <a:srgbClr val="DF2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en-US" altLang="ko-KR" sz="8000" spc="-100" dirty="0">
              <a:solidFill>
                <a:srgbClr val="DF2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B94A0-9B0B-4A9B-A5B0-7437681EF652}"/>
              </a:ext>
            </a:extLst>
          </p:cNvPr>
          <p:cNvSpPr txBox="1"/>
          <p:nvPr/>
        </p:nvSpPr>
        <p:spPr>
          <a:xfrm>
            <a:off x="4214152" y="3970562"/>
            <a:ext cx="4954281" cy="1569660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ko-KR" altLang="en-US" sz="4800" dirty="0">
                <a:solidFill>
                  <a:srgbClr val="0070C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설교 박연훈 목사</a:t>
            </a:r>
            <a:endParaRPr lang="en-US" altLang="ko-KR" sz="4800" dirty="0">
              <a:solidFill>
                <a:srgbClr val="0070C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r"/>
            <a:r>
              <a:rPr lang="en-US" altLang="ko-KR" sz="4800" dirty="0">
                <a:solidFill>
                  <a:srgbClr val="0070C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2023_04_09</a:t>
            </a:r>
          </a:p>
        </p:txBody>
      </p:sp>
    </p:spTree>
    <p:extLst>
      <p:ext uri="{BB962C8B-B14F-4D97-AF65-F5344CB8AC3E}">
        <p14:creationId xmlns:p14="http://schemas.microsoft.com/office/powerpoint/2010/main" val="23890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44814EA-04F8-4659-BF83-0FB2C7BDC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3" y="455169"/>
            <a:ext cx="10354894" cy="6075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7A8413-B61D-49E9-A05F-97AA12F8B0A9}"/>
              </a:ext>
            </a:extLst>
          </p:cNvPr>
          <p:cNvSpPr txBox="1"/>
          <p:nvPr/>
        </p:nvSpPr>
        <p:spPr>
          <a:xfrm>
            <a:off x="865734" y="1113904"/>
            <a:ext cx="103548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예수께서 </a:t>
            </a:r>
            <a:r>
              <a:rPr lang="ko-KR" altLang="en-US" sz="4400" dirty="0" err="1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이르시되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나는 부활이요 생명이니 나를 믿는 자는 죽어도 살겠고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살아서 나를 믿는 자는 영원히 죽지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400" dirty="0" err="1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아니하리니</a:t>
            </a:r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이것을 네가 믿느냐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요한복음 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 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25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~26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 말씀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143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7406170-E41E-4E3D-AA21-127EA497FE4F}"/>
              </a:ext>
            </a:extLst>
          </p:cNvPr>
          <p:cNvSpPr/>
          <p:nvPr/>
        </p:nvSpPr>
        <p:spPr>
          <a:xfrm>
            <a:off x="2642467" y="1678366"/>
            <a:ext cx="720582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ko-KR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이것을</a:t>
            </a:r>
            <a:endParaRPr lang="en-US" altLang="ko-KR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 eaLnBrk="1" hangingPunct="1">
              <a:defRPr/>
            </a:pPr>
            <a:r>
              <a:rPr lang="ko-KR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네가 믿느냐</a:t>
            </a:r>
            <a:r>
              <a:rPr lang="en-US" altLang="ko-KR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298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E8077EC-7126-4619-BC67-680252683946}"/>
              </a:ext>
            </a:extLst>
          </p:cNvPr>
          <p:cNvSpPr/>
          <p:nvPr/>
        </p:nvSpPr>
        <p:spPr>
          <a:xfrm>
            <a:off x="1128134" y="319984"/>
            <a:ext cx="10240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종려주일을</a:t>
            </a: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시작으로 금요일에 죽으심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CCA563-D050-445B-9D01-35F8018475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29" y="1385881"/>
            <a:ext cx="7704232" cy="53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1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549DAAD-307D-4ACB-8646-4CA5DBA3432F}"/>
              </a:ext>
            </a:extLst>
          </p:cNvPr>
          <p:cNvSpPr/>
          <p:nvPr/>
        </p:nvSpPr>
        <p:spPr>
          <a:xfrm>
            <a:off x="982362" y="783810"/>
            <a:ext cx="42899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나는 부활이요 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생명이니 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믿는 어린이는</a:t>
            </a:r>
            <a:r>
              <a:rPr lang="en-US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ko-KR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745B18-F775-479F-A7E0-95014322C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95" y="579634"/>
            <a:ext cx="4389500" cy="5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1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3340A15-93AC-4E2E-A70D-8B0DB0122C67}"/>
              </a:ext>
            </a:extLst>
          </p:cNvPr>
          <p:cNvSpPr/>
          <p:nvPr/>
        </p:nvSpPr>
        <p:spPr>
          <a:xfrm>
            <a:off x="1128134" y="266976"/>
            <a:ext cx="10437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다시는 죽음이나 </a:t>
            </a:r>
            <a:r>
              <a:rPr lang="ko-KR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슬품이</a:t>
            </a: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없는 하늘나라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C44C98A-3FD5-44D7-9BAC-D0972C022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11" y="1172227"/>
            <a:ext cx="8168250" cy="56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44814EA-04F8-4659-BF83-0FB2C7BDC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3" y="455169"/>
            <a:ext cx="10354894" cy="6075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7A8413-B61D-49E9-A05F-97AA12F8B0A9}"/>
              </a:ext>
            </a:extLst>
          </p:cNvPr>
          <p:cNvSpPr txBox="1"/>
          <p:nvPr/>
        </p:nvSpPr>
        <p:spPr>
          <a:xfrm>
            <a:off x="865734" y="1113904"/>
            <a:ext cx="103548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예수께서 </a:t>
            </a:r>
            <a:r>
              <a:rPr lang="ko-KR" altLang="en-US" sz="4400" dirty="0" err="1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이르시되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나는 부활이요 생명이니 나를 믿는 자는 죽어도 살겠고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살아서 나를 믿는 자는 영원히 죽지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400" dirty="0" err="1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아니하리니</a:t>
            </a:r>
            <a:r>
              <a:rPr lang="ko-KR" altLang="en-US" sz="44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이것을 네가 믿느냐</a:t>
            </a:r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endParaRPr lang="en-US" altLang="ko-KR" sz="44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요한복음 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 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25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~26</a:t>
            </a:r>
            <a:r>
              <a:rPr lang="ko-KR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 말씀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endParaRPr lang="ko-KR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136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9C09777-D4C4-40AA-8462-9B62C7BE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3" y="311476"/>
            <a:ext cx="10354894" cy="6075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31FF1-8D59-4D3C-B515-8FBA976A3B52}"/>
              </a:ext>
            </a:extLst>
          </p:cNvPr>
          <p:cNvSpPr txBox="1"/>
          <p:nvPr/>
        </p:nvSpPr>
        <p:spPr>
          <a:xfrm>
            <a:off x="1221244" y="1956077"/>
            <a:ext cx="97874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나는 부활이요 생명이니</a:t>
            </a:r>
            <a:endParaRPr lang="en-US" altLang="ko-KR" sz="48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나를 믿는 자는 죽어도 살겠고</a:t>
            </a:r>
            <a:endParaRPr lang="en-US" altLang="ko-KR" sz="48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endParaRPr lang="en-US" altLang="ko-KR" sz="4800" dirty="0">
              <a:solidFill>
                <a:schemeClr val="tx2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요한복음 </a:t>
            </a:r>
            <a:r>
              <a:rPr lang="en-US" altLang="ko-K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</a:t>
            </a: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 </a:t>
            </a:r>
            <a:r>
              <a:rPr lang="en-US" altLang="ko-K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25</a:t>
            </a: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 말씀 </a:t>
            </a:r>
            <a:r>
              <a:rPr lang="en-US" altLang="ko-K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</a:t>
            </a:r>
            <a:endParaRPr lang="ko-KR" altLang="en-US" sz="48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39AAEF8-1F92-4EC3-8DEA-277D689F662D}"/>
              </a:ext>
            </a:extLst>
          </p:cNvPr>
          <p:cNvSpPr/>
          <p:nvPr/>
        </p:nvSpPr>
        <p:spPr>
          <a:xfrm>
            <a:off x="4278515" y="1002517"/>
            <a:ext cx="3413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ko-KR" altLang="en-US" sz="4800" dirty="0" err="1">
                <a:solidFill>
                  <a:srgbClr val="C0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암송요절</a:t>
            </a:r>
            <a:r>
              <a:rPr kumimoji="1" lang="ko-KR" altLang="en-US" sz="4800" dirty="0">
                <a:solidFill>
                  <a:srgbClr val="C0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kumimoji="1" lang="en-US" altLang="ko-KR" sz="4800" dirty="0">
                <a:solidFill>
                  <a:srgbClr val="C0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15</a:t>
            </a:r>
            <a:endParaRPr lang="ko-KR" altLang="en-US" sz="4800" dirty="0">
              <a:solidFill>
                <a:srgbClr val="C0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410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468AD8B-1A20-4C85-9258-FE9511205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971137"/>
            <a:ext cx="2539865" cy="374296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154411-F7BC-4D61-8E14-96E18E73A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08" y="97888"/>
            <a:ext cx="4949171" cy="803371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43B2D31-9D4C-42DA-AC09-24588403B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43" y="1444258"/>
            <a:ext cx="3250794" cy="466031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83EF9CE-73C4-4B98-910E-21D245325D90}"/>
              </a:ext>
            </a:extLst>
          </p:cNvPr>
          <p:cNvSpPr/>
          <p:nvPr/>
        </p:nvSpPr>
        <p:spPr>
          <a:xfrm>
            <a:off x="2767361" y="4731028"/>
            <a:ext cx="6746710" cy="2131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4000" b="1" dirty="0">
                <a:solidFill>
                  <a:schemeClr val="tx2"/>
                </a:solidFill>
                <a:highlight>
                  <a:srgbClr val="00FFFF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요한복음 </a:t>
            </a:r>
            <a:r>
              <a:rPr lang="en-US" altLang="ko-KR" sz="4000" b="1" dirty="0">
                <a:solidFill>
                  <a:schemeClr val="tx2"/>
                </a:solidFill>
                <a:highlight>
                  <a:srgbClr val="00FFFF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11:25</a:t>
            </a:r>
          </a:p>
          <a:p>
            <a:pPr>
              <a:defRPr/>
            </a:pPr>
            <a:r>
              <a:rPr lang="ko-KR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나는 부활이요 생명이니 </a:t>
            </a:r>
            <a:endParaRPr lang="en-US" altLang="ko-K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defRPr/>
            </a:pPr>
            <a:r>
              <a:rPr lang="ko-KR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나를 믿는 자는 죽어도 살겠고</a:t>
            </a:r>
            <a:endParaRPr lang="en-US" altLang="ko-K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D10D3B0-CDE3-4760-9D3D-0F09DA428EDD}"/>
              </a:ext>
            </a:extLst>
          </p:cNvPr>
          <p:cNvSpPr/>
          <p:nvPr/>
        </p:nvSpPr>
        <p:spPr>
          <a:xfrm>
            <a:off x="1247123" y="358543"/>
            <a:ext cx="9648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마리아에게 부활을 언급하신 예수님</a:t>
            </a:r>
          </a:p>
        </p:txBody>
      </p:sp>
    </p:spTree>
    <p:extLst>
      <p:ext uri="{BB962C8B-B14F-4D97-AF65-F5344CB8AC3E}">
        <p14:creationId xmlns:p14="http://schemas.microsoft.com/office/powerpoint/2010/main" val="41605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32399D3-8FDB-45EA-BA99-EBE4CDEB5FDB}"/>
              </a:ext>
            </a:extLst>
          </p:cNvPr>
          <p:cNvSpPr/>
          <p:nvPr/>
        </p:nvSpPr>
        <p:spPr>
          <a:xfrm>
            <a:off x="841761" y="1649462"/>
            <a:ext cx="45640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부활의 뜻</a:t>
            </a:r>
            <a:r>
              <a:rPr lang="en-US" altLang="ko-K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ko-KR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81A70D0-C0DC-4160-9D0A-3281DAC1A119}"/>
              </a:ext>
            </a:extLst>
          </p:cNvPr>
          <p:cNvSpPr/>
          <p:nvPr/>
        </p:nvSpPr>
        <p:spPr>
          <a:xfrm>
            <a:off x="5512915" y="1834127"/>
            <a:ext cx="6253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죽었다가 다시 살아남</a:t>
            </a:r>
            <a:r>
              <a:rPr lang="en-US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.</a:t>
            </a:r>
            <a:endParaRPr lang="ko-KR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CC731C-2D53-4BF8-894C-53ADE6E9033D}"/>
              </a:ext>
            </a:extLst>
          </p:cNvPr>
          <p:cNvSpPr/>
          <p:nvPr/>
        </p:nvSpPr>
        <p:spPr>
          <a:xfrm>
            <a:off x="1345331" y="3693233"/>
            <a:ext cx="106346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십자가에 못박혀 죽은 예수 그리스도가 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80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죽은 뒤 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80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사흘 만에 다시 살아난 일</a:t>
            </a:r>
          </a:p>
        </p:txBody>
      </p:sp>
    </p:spTree>
    <p:extLst>
      <p:ext uri="{BB962C8B-B14F-4D97-AF65-F5344CB8AC3E}">
        <p14:creationId xmlns:p14="http://schemas.microsoft.com/office/powerpoint/2010/main" val="93961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3706E2F-A739-4D8C-AF78-99CD882BED16}"/>
              </a:ext>
            </a:extLst>
          </p:cNvPr>
          <p:cNvSpPr/>
          <p:nvPr/>
        </p:nvSpPr>
        <p:spPr>
          <a:xfrm>
            <a:off x="525798" y="1620081"/>
            <a:ext cx="480131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부활이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우리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어린이들에게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과연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무얼 뜻할까요</a:t>
            </a:r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469A1A-E91C-4369-B3A5-877BE06F4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61" y="318425"/>
            <a:ext cx="4778753" cy="61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7E505A7-62E9-4D0B-B912-0776487A2BAD}"/>
              </a:ext>
            </a:extLst>
          </p:cNvPr>
          <p:cNvSpPr/>
          <p:nvPr/>
        </p:nvSpPr>
        <p:spPr>
          <a:xfrm>
            <a:off x="1432934" y="260110"/>
            <a:ext cx="9203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베다니에</a:t>
            </a: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나사로와 마르다</a:t>
            </a:r>
            <a:r>
              <a:rPr lang="en-US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</a:t>
            </a:r>
            <a:r>
              <a:rPr lang="ko-KR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마리아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D98C69-DCE9-4570-9C5E-7263779B1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6" y="1321887"/>
            <a:ext cx="10561547" cy="52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7E505A7-62E9-4D0B-B912-0776487A2BAD}"/>
              </a:ext>
            </a:extLst>
          </p:cNvPr>
          <p:cNvSpPr/>
          <p:nvPr/>
        </p:nvSpPr>
        <p:spPr>
          <a:xfrm>
            <a:off x="4056866" y="260110"/>
            <a:ext cx="3339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잠든 나사로</a:t>
            </a:r>
            <a:endParaRPr lang="ko-KR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3EE5FF0-7664-4BD8-92E5-D2CD0AC49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75" y="1266133"/>
            <a:ext cx="8650888" cy="55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2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330" y="85084"/>
            <a:ext cx="4162425" cy="1657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774935"/>
            <a:ext cx="2095500" cy="14668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85084"/>
            <a:ext cx="4162425" cy="16573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7406170-E41E-4E3D-AA21-127EA497FE4F}"/>
              </a:ext>
            </a:extLst>
          </p:cNvPr>
          <p:cNvSpPr/>
          <p:nvPr/>
        </p:nvSpPr>
        <p:spPr>
          <a:xfrm>
            <a:off x="1497120" y="1678366"/>
            <a:ext cx="949651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바로 이때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 eaLnBrk="1" hangingPunct="1">
              <a:defRPr/>
            </a:pPr>
            <a:r>
              <a:rPr lang="ko-KR" alt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예수님게서</a:t>
            </a: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마르다 마리아에게 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F2961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 eaLnBrk="1" hangingPunct="1">
              <a:defRPr/>
            </a:pPr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하신 말씀이</a:t>
            </a:r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F2961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25150848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822</Words>
  <Application>Microsoft Office PowerPoint</Application>
  <PresentationFormat>와이드스크린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배달의민족 도현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화선</dc:creator>
  <cp:lastModifiedBy>다음세대부흥본부 박연훈목사</cp:lastModifiedBy>
  <cp:revision>211</cp:revision>
  <cp:lastPrinted>2023-03-18T19:54:42Z</cp:lastPrinted>
  <dcterms:created xsi:type="dcterms:W3CDTF">2022-12-26T09:45:15Z</dcterms:created>
  <dcterms:modified xsi:type="dcterms:W3CDTF">2023-04-04T14:52:18Z</dcterms:modified>
</cp:coreProperties>
</file>