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82353" autoAdjust="0"/>
  </p:normalViewPr>
  <p:slideViewPr>
    <p:cSldViewPr snapToGrid="0">
      <p:cViewPr varScale="1">
        <p:scale>
          <a:sx n="71" d="100"/>
          <a:sy n="71" d="100"/>
        </p:scale>
        <p:origin x="1090" y="48"/>
      </p:cViewPr>
      <p:guideLst/>
    </p:cSldViewPr>
  </p:slideViewPr>
  <p:notesTextViewPr>
    <p:cViewPr>
      <p:scale>
        <a:sx n="1" d="1"/>
        <a:sy n="1" d="1"/>
      </p:scale>
      <p:origin x="0" y="-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D5FAB-73C2-4660-ACBA-0161A07F919E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9C753-B1E3-4E26-A475-3353C57A6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54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오늘이 </a:t>
            </a:r>
            <a:r>
              <a:rPr lang="en-US" altLang="ko-KR" dirty="0">
                <a:latin typeface="+mn-ea"/>
                <a:ea typeface="+mn-ea"/>
              </a:rPr>
              <a:t>2023</a:t>
            </a:r>
            <a:r>
              <a:rPr lang="ko-KR" altLang="en-US" dirty="0">
                <a:latin typeface="+mn-ea"/>
                <a:ea typeface="+mn-ea"/>
              </a:rPr>
              <a:t>년 </a:t>
            </a:r>
            <a:r>
              <a:rPr lang="en-US" altLang="ko-KR" dirty="0">
                <a:latin typeface="+mn-ea"/>
                <a:ea typeface="+mn-ea"/>
              </a:rPr>
              <a:t>1</a:t>
            </a:r>
            <a:r>
              <a:rPr lang="ko-KR" altLang="en-US" dirty="0">
                <a:latin typeface="+mn-ea"/>
                <a:ea typeface="+mn-ea"/>
              </a:rPr>
              <a:t>월 </a:t>
            </a:r>
            <a:r>
              <a:rPr lang="en-US" altLang="ko-KR" dirty="0">
                <a:latin typeface="+mn-ea"/>
                <a:ea typeface="+mn-ea"/>
              </a:rPr>
              <a:t>1</a:t>
            </a:r>
            <a:r>
              <a:rPr lang="ko-KR" altLang="en-US" dirty="0">
                <a:latin typeface="+mn-ea"/>
                <a:ea typeface="+mn-ea"/>
              </a:rPr>
              <a:t>일 첫 </a:t>
            </a:r>
            <a:r>
              <a:rPr lang="ko-KR" altLang="en-US" dirty="0" err="1">
                <a:latin typeface="+mn-ea"/>
                <a:ea typeface="+mn-ea"/>
              </a:rPr>
              <a:t>주일이에요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r>
              <a:rPr lang="ko-KR" altLang="en-US" dirty="0">
                <a:latin typeface="+mn-ea"/>
                <a:ea typeface="+mn-ea"/>
              </a:rPr>
              <a:t>우리 모두 새해를 열어 주신 창조주 하나님께 영광의 박수를 드릴까요</a:t>
            </a:r>
            <a:r>
              <a:rPr lang="en-US" altLang="ko-KR" dirty="0">
                <a:latin typeface="+mn-ea"/>
                <a:ea typeface="+mn-ea"/>
              </a:rPr>
              <a:t>???</a:t>
            </a:r>
          </a:p>
          <a:p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설교 제목은 함께 읽어 봅니다</a:t>
            </a:r>
            <a:r>
              <a:rPr lang="en-US" altLang="ko-KR" dirty="0">
                <a:latin typeface="+mn-ea"/>
                <a:ea typeface="+mn-ea"/>
              </a:rPr>
              <a:t>. “</a:t>
            </a:r>
            <a:r>
              <a:rPr lang="ko-KR" altLang="en-US" dirty="0">
                <a:latin typeface="+mn-ea"/>
                <a:ea typeface="+mn-ea"/>
              </a:rPr>
              <a:t>믿음의 사람들</a:t>
            </a:r>
            <a:r>
              <a:rPr lang="en-US" altLang="ko-KR" dirty="0">
                <a:latin typeface="+mn-ea"/>
                <a:ea typeface="+mn-ea"/>
              </a:rPr>
              <a:t>“</a:t>
            </a:r>
          </a:p>
          <a:p>
            <a:r>
              <a:rPr lang="ko-KR" altLang="en-US" dirty="0">
                <a:latin typeface="+mn-ea"/>
                <a:ea typeface="+mn-ea"/>
              </a:rPr>
              <a:t>한번 더요</a:t>
            </a:r>
            <a:r>
              <a:rPr lang="en-US" altLang="ko-KR" dirty="0">
                <a:latin typeface="+mn-ea"/>
                <a:ea typeface="+mn-ea"/>
              </a:rPr>
              <a:t>. “</a:t>
            </a:r>
            <a:r>
              <a:rPr lang="ko-KR" altLang="en-US" dirty="0">
                <a:latin typeface="+mn-ea"/>
                <a:ea typeface="+mn-ea"/>
              </a:rPr>
              <a:t>믿음의 사람들</a:t>
            </a:r>
            <a:r>
              <a:rPr lang="en-US" altLang="ko-KR" dirty="0">
                <a:latin typeface="+mn-ea"/>
                <a:ea typeface="+mn-ea"/>
              </a:rPr>
              <a:t>“</a:t>
            </a:r>
          </a:p>
          <a:p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잘했습니다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>
                <a:latin typeface="+mn-ea"/>
                <a:ea typeface="+mn-ea"/>
              </a:rPr>
              <a:t>씩씩합니다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740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하나님은 지금 우리가 공부를 얼마나 잘하고 있는 걸 확인하시지 않아요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얼마나 멋진 지 외모를 보시지도 않아요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부자집인지</a:t>
            </a:r>
            <a:r>
              <a:rPr lang="ko-KR" altLang="en-US" dirty="0"/>
              <a:t> 가난한 집안인지도 </a:t>
            </a:r>
            <a:r>
              <a:rPr lang="ko-KR" altLang="en-US" dirty="0" err="1"/>
              <a:t>안봐요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오늘 우리가 </a:t>
            </a:r>
            <a:r>
              <a:rPr lang="ko-KR" altLang="en-US" dirty="0" err="1"/>
              <a:t>봉독한</a:t>
            </a:r>
            <a:r>
              <a:rPr lang="ko-KR" altLang="en-US" dirty="0"/>
              <a:t> 말씀에서 </a:t>
            </a:r>
            <a:r>
              <a:rPr lang="ko-KR" altLang="en-US" dirty="0" err="1"/>
              <a:t>뭐라</a:t>
            </a:r>
            <a:r>
              <a:rPr lang="ko-KR" altLang="en-US" dirty="0"/>
              <a:t> 그러죠 하나님께서</a:t>
            </a:r>
            <a:r>
              <a:rPr lang="en-US" altLang="ko-KR" dirty="0"/>
              <a:t>???</a:t>
            </a:r>
            <a:br>
              <a:rPr lang="en-US" altLang="ko-KR" dirty="0"/>
            </a:b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그가 계신 것과</a:t>
            </a:r>
            <a:br>
              <a:rPr lang="en-US" altLang="ko-KR" dirty="0"/>
            </a:b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상주시는 이심을</a:t>
            </a:r>
            <a:endParaRPr lang="en-US" altLang="ko-KR" dirty="0"/>
          </a:p>
          <a:p>
            <a:r>
              <a:rPr lang="ko-KR" altLang="en-US" dirty="0"/>
              <a:t>그래요</a:t>
            </a:r>
            <a:r>
              <a:rPr lang="en-US" altLang="ko-KR" dirty="0"/>
              <a:t>. </a:t>
            </a:r>
            <a:r>
              <a:rPr lang="ko-KR" altLang="en-US" dirty="0"/>
              <a:t>딱 하나 믿음만 보세요</a:t>
            </a:r>
            <a:r>
              <a:rPr lang="en-US" altLang="ko-KR" dirty="0"/>
              <a:t>…</a:t>
            </a:r>
          </a:p>
          <a:p>
            <a:r>
              <a:rPr lang="ko-KR" altLang="en-US" dirty="0"/>
              <a:t>그 믿음이 있어요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그 믿음</a:t>
            </a:r>
            <a:r>
              <a:rPr lang="en-US" altLang="ko-KR" dirty="0"/>
              <a:t>…</a:t>
            </a:r>
            <a:r>
              <a:rPr lang="ko-KR" altLang="en-US" dirty="0"/>
              <a:t>하나님이 계신 것</a:t>
            </a:r>
            <a:r>
              <a:rPr lang="en-US" altLang="ko-KR" dirty="0"/>
              <a:t>…</a:t>
            </a:r>
            <a:r>
              <a:rPr lang="ko-KR" altLang="en-US" dirty="0"/>
              <a:t>하나님이 계신 것 믿는다면 그렇게 함부로 욕하고 죄짓고 사탄에 끌려 다닐 수 있어요</a:t>
            </a:r>
            <a:r>
              <a:rPr lang="en-US" altLang="ko-KR" dirty="0"/>
              <a:t>?</a:t>
            </a:r>
          </a:p>
          <a:p>
            <a:r>
              <a:rPr lang="ko-KR" altLang="en-US" dirty="0" err="1"/>
              <a:t>상주신다</a:t>
            </a:r>
            <a:r>
              <a:rPr lang="ko-KR" altLang="en-US" dirty="0"/>
              <a:t> 그랬는데</a:t>
            </a:r>
            <a:r>
              <a:rPr lang="en-US" altLang="ko-KR" dirty="0"/>
              <a:t>…</a:t>
            </a:r>
            <a:r>
              <a:rPr lang="ko-KR" altLang="en-US" dirty="0" err="1"/>
              <a:t>이제것</a:t>
            </a:r>
            <a:r>
              <a:rPr lang="ko-KR" altLang="en-US" dirty="0"/>
              <a:t> 받은 상이 도대체 어떤 게 있어요</a:t>
            </a:r>
            <a:r>
              <a:rPr lang="en-US" altLang="ko-KR" dirty="0"/>
              <a:t>? </a:t>
            </a:r>
            <a:r>
              <a:rPr lang="ko-KR" altLang="en-US" dirty="0"/>
              <a:t>예수님 믿고 뭐가 달라졌어요</a:t>
            </a:r>
            <a:r>
              <a:rPr lang="en-US" altLang="ko-KR" dirty="0"/>
              <a:t>?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301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2023</a:t>
            </a:r>
            <a:r>
              <a:rPr lang="ko-KR" altLang="en-US" dirty="0"/>
              <a:t>년 그렇게 형식적으로</a:t>
            </a:r>
            <a:r>
              <a:rPr lang="en-US" altLang="ko-KR" dirty="0"/>
              <a:t>, </a:t>
            </a:r>
            <a:r>
              <a:rPr lang="ko-KR" altLang="en-US" dirty="0"/>
              <a:t>힘없게</a:t>
            </a:r>
            <a:r>
              <a:rPr lang="en-US" altLang="ko-KR" dirty="0"/>
              <a:t>, </a:t>
            </a:r>
            <a:r>
              <a:rPr lang="ko-KR" altLang="en-US" dirty="0"/>
              <a:t>믿음 있는 척 할 필요가 없어요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지금 하나님께 달라고 </a:t>
            </a:r>
            <a:r>
              <a:rPr lang="ko-KR" altLang="en-US" dirty="0" err="1"/>
              <a:t>하는거에요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그리고 고백하는 </a:t>
            </a:r>
            <a:r>
              <a:rPr lang="ko-KR" altLang="en-US" dirty="0" err="1"/>
              <a:t>거에요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하나님이 계신 걸 나는 믿습니다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제가 변화되고 달라지는 상을 주십시오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믿음의 조상 아브라함처럼 믿음 중에 뛰어난 믿음의 사람이 되고 싶다고 말도 못해요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483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천국을 확신하고</a:t>
            </a:r>
            <a:br>
              <a:rPr lang="en-US" altLang="ko-KR" dirty="0"/>
            </a:br>
            <a:r>
              <a:rPr lang="ko-KR" altLang="en-US" dirty="0"/>
              <a:t>믿음으로 달라져가는 우리 친구들로 하나님은 만들어 </a:t>
            </a:r>
            <a:r>
              <a:rPr lang="ko-KR" altLang="en-US" dirty="0" err="1"/>
              <a:t>주시길</a:t>
            </a:r>
            <a:r>
              <a:rPr lang="ko-KR" altLang="en-US" dirty="0"/>
              <a:t> 원해요</a:t>
            </a:r>
            <a:r>
              <a:rPr lang="en-US" altLang="ko-KR" dirty="0"/>
              <a:t>.</a:t>
            </a:r>
          </a:p>
          <a:p>
            <a:br>
              <a:rPr lang="en-US" altLang="ko-KR" dirty="0"/>
            </a:br>
            <a:r>
              <a:rPr lang="ko-KR" altLang="en-US" dirty="0"/>
              <a:t>같이 </a:t>
            </a:r>
            <a:r>
              <a:rPr lang="ko-KR" altLang="en-US" dirty="0" err="1"/>
              <a:t>기도할게요</a:t>
            </a:r>
            <a:r>
              <a:rPr lang="en-US" altLang="ko-KR" dirty="0"/>
              <a:t>. </a:t>
            </a:r>
            <a:r>
              <a:rPr lang="ko-KR" altLang="en-US"/>
              <a:t>두 손을 </a:t>
            </a:r>
            <a:r>
              <a:rPr lang="ko-KR" altLang="en-US" dirty="0" err="1"/>
              <a:t>모아요</a:t>
            </a:r>
            <a:r>
              <a:rPr lang="ko-KR" altLang="en-US" dirty="0"/>
              <a:t> 눈을 지긋이 감아봐요</a:t>
            </a:r>
            <a:r>
              <a:rPr lang="en-US" altLang="ko-KR" dirty="0"/>
              <a:t>. </a:t>
            </a:r>
            <a:r>
              <a:rPr lang="ko-KR" altLang="en-US" dirty="0"/>
              <a:t>진지하게</a:t>
            </a:r>
            <a:r>
              <a:rPr lang="en-US" altLang="ko-KR" dirty="0"/>
              <a:t>…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반주자가 있으면</a:t>
            </a:r>
            <a:r>
              <a:rPr lang="en-US" altLang="ko-KR" dirty="0"/>
              <a:t>, </a:t>
            </a:r>
            <a:r>
              <a:rPr lang="ko-KR" altLang="en-US" dirty="0"/>
              <a:t>예수님 만나고 싶어요</a:t>
            </a:r>
            <a:r>
              <a:rPr lang="en-US" altLang="ko-KR" dirty="0"/>
              <a:t>)</a:t>
            </a:r>
            <a:r>
              <a:rPr lang="ko-KR" altLang="en-US" dirty="0"/>
              <a:t>를 연주하고</a:t>
            </a:r>
            <a:br>
              <a:rPr lang="en-US" altLang="ko-KR" dirty="0"/>
            </a:br>
            <a:r>
              <a:rPr lang="ko-KR" altLang="en-US" dirty="0"/>
              <a:t>없으면 음원을 틀어주며 함께 간곡히 교사와 학생들이 하나되어 믿음을 달라고 믿음의 </a:t>
            </a:r>
            <a:r>
              <a:rPr lang="ko-KR" altLang="en-US" dirty="0" err="1"/>
              <a:t>살마들</a:t>
            </a:r>
            <a:r>
              <a:rPr lang="ko-KR" altLang="en-US" dirty="0"/>
              <a:t> 속에 나도 들어가게 해 달라고 간절히 기도하다가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설교자가 마무리 기도하고 마친다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#</a:t>
            </a:r>
            <a:r>
              <a:rPr lang="ko-KR" altLang="en-US" dirty="0"/>
              <a:t>설교 팁 </a:t>
            </a:r>
            <a:r>
              <a:rPr lang="en-US" altLang="ko-KR" dirty="0"/>
              <a:t>&lt;</a:t>
            </a:r>
            <a:r>
              <a:rPr lang="ko-KR" altLang="en-US" dirty="0"/>
              <a:t>설교는 이렇게 학생들을 하나님 앞에 세워야 한다</a:t>
            </a:r>
            <a:r>
              <a:rPr lang="en-US" altLang="ko-KR" dirty="0"/>
              <a:t>. </a:t>
            </a:r>
            <a:r>
              <a:rPr lang="ko-KR" altLang="en-US" dirty="0"/>
              <a:t>가르칠 필요가 없다</a:t>
            </a:r>
            <a:r>
              <a:rPr lang="en-US" altLang="ko-KR" dirty="0"/>
              <a:t>. </a:t>
            </a:r>
            <a:r>
              <a:rPr lang="ko-KR" altLang="en-US" dirty="0"/>
              <a:t>하나님의 감동을 받게 선포하라</a:t>
            </a:r>
            <a:r>
              <a:rPr lang="en-US" altLang="ko-KR" dirty="0"/>
              <a:t>, </a:t>
            </a:r>
            <a:r>
              <a:rPr lang="ko-KR" altLang="en-US" dirty="0"/>
              <a:t>설교 시간만큼 꼭 기도로 준비하라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87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성경을 봅니다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r>
              <a:rPr lang="ko-KR" altLang="en-US" dirty="0">
                <a:latin typeface="+mn-ea"/>
                <a:ea typeface="+mn-ea"/>
              </a:rPr>
              <a:t>하나님께서 기묘년 토끼띠 첫 주에 주시는 </a:t>
            </a:r>
            <a:r>
              <a:rPr lang="ko-KR" altLang="en-US" dirty="0" err="1">
                <a:latin typeface="+mn-ea"/>
                <a:ea typeface="+mn-ea"/>
              </a:rPr>
              <a:t>말씀음</a:t>
            </a:r>
            <a:r>
              <a:rPr lang="ko-KR" altLang="en-US" dirty="0">
                <a:latin typeface="+mn-ea"/>
                <a:ea typeface="+mn-ea"/>
              </a:rPr>
              <a:t> 신약성경 그 유명한 히브리서</a:t>
            </a:r>
            <a:r>
              <a:rPr lang="en-US" altLang="ko-KR" dirty="0">
                <a:latin typeface="+mn-ea"/>
                <a:ea typeface="+mn-ea"/>
              </a:rPr>
              <a:t>11</a:t>
            </a:r>
            <a:r>
              <a:rPr lang="ko-KR" altLang="en-US" dirty="0">
                <a:latin typeface="+mn-ea"/>
                <a:ea typeface="+mn-ea"/>
              </a:rPr>
              <a:t>장 </a:t>
            </a:r>
            <a:r>
              <a:rPr lang="en-US" altLang="ko-KR" dirty="0">
                <a:latin typeface="+mn-ea"/>
                <a:ea typeface="+mn-ea"/>
              </a:rPr>
              <a:t>6</a:t>
            </a:r>
            <a:r>
              <a:rPr lang="ko-KR" altLang="en-US" dirty="0">
                <a:latin typeface="+mn-ea"/>
                <a:ea typeface="+mn-ea"/>
              </a:rPr>
              <a:t>절입니다</a:t>
            </a:r>
            <a:r>
              <a:rPr lang="en-US" altLang="ko-KR" dirty="0">
                <a:latin typeface="+mn-ea"/>
                <a:ea typeface="+mn-ea"/>
              </a:rPr>
              <a:t>.</a:t>
            </a:r>
            <a:br>
              <a:rPr lang="en-US" altLang="ko-KR" dirty="0">
                <a:latin typeface="+mn-ea"/>
                <a:ea typeface="+mn-ea"/>
              </a:rPr>
            </a:br>
            <a:br>
              <a:rPr lang="en-US" altLang="ko-KR" dirty="0">
                <a:latin typeface="+mn-ea"/>
                <a:ea typeface="+mn-ea"/>
              </a:rPr>
            </a:br>
            <a:r>
              <a:rPr lang="ko-KR" altLang="en-US" dirty="0">
                <a:latin typeface="+mn-ea"/>
                <a:ea typeface="+mn-ea"/>
              </a:rPr>
              <a:t>시작하면 큰 소리로 함께 </a:t>
            </a:r>
            <a:r>
              <a:rPr lang="ko-KR" altLang="en-US" dirty="0" err="1">
                <a:latin typeface="+mn-ea"/>
                <a:ea typeface="+mn-ea"/>
              </a:rPr>
              <a:t>봉독합니다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믿음이 없이는 하나님을 기쁘시게 하지 </a:t>
            </a:r>
            <a:r>
              <a:rPr lang="ko-KR" altLang="en-US" dirty="0" err="1"/>
              <a:t>못하나니</a:t>
            </a:r>
            <a:r>
              <a:rPr lang="ko-KR" altLang="en-US" dirty="0"/>
              <a:t> 하나님께 나아가는 자는 반드시 그가 계신 것과 또한 그가 자기를 찾는 자들에게 상 주시는 이심을 믿어야 </a:t>
            </a:r>
            <a:r>
              <a:rPr lang="ko-KR" altLang="en-US" dirty="0" err="1"/>
              <a:t>할지니라</a:t>
            </a:r>
            <a:endParaRPr lang="ko-KR" altLang="en-US" dirty="0"/>
          </a:p>
          <a:p>
            <a:r>
              <a:rPr lang="ko-KR" altLang="en-US" dirty="0"/>
              <a:t>                </a:t>
            </a:r>
            <a:r>
              <a:rPr lang="en-US" altLang="ko-KR" dirty="0"/>
              <a:t>-</a:t>
            </a:r>
            <a:r>
              <a:rPr lang="ko-KR" altLang="en-US" dirty="0"/>
              <a:t>히브리서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6</a:t>
            </a:r>
            <a:r>
              <a:rPr lang="ko-KR" altLang="en-US" dirty="0"/>
              <a:t>절</a:t>
            </a:r>
            <a:r>
              <a:rPr lang="en-US" altLang="ko-KR" dirty="0"/>
              <a:t>-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아멘 이 말씀은 하나님의 말씀 입니다</a:t>
            </a:r>
            <a:r>
              <a:rPr lang="en-US" altLang="ko-KR" dirty="0"/>
              <a:t>. </a:t>
            </a:r>
            <a:r>
              <a:rPr lang="ko-KR" altLang="en-US" dirty="0"/>
              <a:t>믿으면 신기한 일이 일어 납니다</a:t>
            </a:r>
            <a:r>
              <a:rPr lang="en-US" altLang="ko-KR" dirty="0"/>
              <a:t>. </a:t>
            </a:r>
            <a:r>
              <a:rPr lang="ko-KR" altLang="en-US" dirty="0"/>
              <a:t>아멘</a:t>
            </a:r>
            <a:r>
              <a:rPr lang="en-US" altLang="ko-KR" dirty="0"/>
              <a:t>….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51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암송 요절은 한 문장인데</a:t>
            </a:r>
            <a:r>
              <a:rPr lang="en-US" altLang="ko-KR" dirty="0"/>
              <a:t>…</a:t>
            </a:r>
            <a:r>
              <a:rPr lang="ko-KR" altLang="en-US" dirty="0"/>
              <a:t>히브리서 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6</a:t>
            </a:r>
            <a:r>
              <a:rPr lang="ko-KR" altLang="en-US" dirty="0"/>
              <a:t>절 인데요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갑니다</a:t>
            </a:r>
            <a:r>
              <a:rPr lang="en-US" altLang="ko-KR" dirty="0"/>
              <a:t>. “</a:t>
            </a:r>
            <a:r>
              <a:rPr lang="ko-KR" altLang="en-US" dirty="0"/>
              <a:t>믿음이 없이는 하나님을 기쁘시게 하지 </a:t>
            </a:r>
            <a:r>
              <a:rPr lang="ko-KR" altLang="en-US" dirty="0" err="1"/>
              <a:t>못하나니</a:t>
            </a:r>
            <a:r>
              <a:rPr lang="en-US" altLang="ko-KR" dirty="0"/>
              <a:t>＂</a:t>
            </a:r>
            <a:r>
              <a:rPr lang="ko-KR" altLang="en-US" dirty="0"/>
              <a:t>좋습니다</a:t>
            </a:r>
            <a:r>
              <a:rPr lang="en-US" altLang="ko-KR" dirty="0"/>
              <a:t>. </a:t>
            </a:r>
            <a:r>
              <a:rPr lang="ko-KR" altLang="en-US" dirty="0"/>
              <a:t>잘했어요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여학생들이 해볼까요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아주 </a:t>
            </a:r>
            <a:r>
              <a:rPr lang="ko-KR" altLang="en-US" dirty="0" err="1"/>
              <a:t>쌈빡하게</a:t>
            </a:r>
            <a:r>
              <a:rPr lang="ko-KR" altLang="en-US" dirty="0"/>
              <a:t> 잘했어요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남자 친구들</a:t>
            </a:r>
            <a:r>
              <a:rPr lang="en-US" altLang="ko-KR" dirty="0"/>
              <a:t>…</a:t>
            </a:r>
            <a:br>
              <a:rPr lang="en-US" altLang="ko-KR" dirty="0"/>
            </a:br>
            <a:r>
              <a:rPr lang="ko-KR" altLang="en-US" dirty="0"/>
              <a:t>좋아요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24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dirty="0">
                <a:latin typeface="+mn-ea"/>
                <a:ea typeface="+mn-ea"/>
              </a:rPr>
              <a:t>자 사랑하는 여러분</a:t>
            </a:r>
            <a:r>
              <a:rPr lang="en-US" altLang="ko-KR" b="0" dirty="0">
                <a:latin typeface="+mn-ea"/>
                <a:ea typeface="+mn-ea"/>
              </a:rPr>
              <a:t>!</a:t>
            </a:r>
            <a:br>
              <a:rPr lang="en-US" altLang="ko-KR" b="0" dirty="0">
                <a:latin typeface="+mn-ea"/>
                <a:ea typeface="+mn-ea"/>
              </a:rPr>
            </a:br>
            <a:r>
              <a:rPr lang="ko-KR" altLang="en-US" b="0" dirty="0">
                <a:latin typeface="+mn-ea"/>
                <a:ea typeface="+mn-ea"/>
              </a:rPr>
              <a:t>저를 주목해 주시고 두 손을 무릎에 놓고 하나님의 음성을 들을 준비를 합니다</a:t>
            </a:r>
            <a:r>
              <a:rPr lang="en-US" altLang="ko-KR" b="0" dirty="0">
                <a:latin typeface="+mn-ea"/>
                <a:ea typeface="+mn-ea"/>
              </a:rPr>
              <a:t>. </a:t>
            </a:r>
            <a:r>
              <a:rPr lang="ko-KR" altLang="en-US" b="0" dirty="0">
                <a:latin typeface="+mn-ea"/>
                <a:ea typeface="+mn-ea"/>
              </a:rPr>
              <a:t>저기</a:t>
            </a:r>
            <a:r>
              <a:rPr lang="en-US" altLang="ko-KR" b="0" dirty="0">
                <a:latin typeface="+mn-ea"/>
                <a:ea typeface="+mn-ea"/>
              </a:rPr>
              <a:t>…</a:t>
            </a:r>
            <a:r>
              <a:rPr lang="ko-KR" altLang="en-US" b="0" dirty="0">
                <a:latin typeface="+mn-ea"/>
                <a:ea typeface="+mn-ea"/>
              </a:rPr>
              <a:t>아 자세 </a:t>
            </a:r>
            <a:r>
              <a:rPr lang="ko-KR" altLang="en-US" b="0" dirty="0" err="1">
                <a:latin typeface="+mn-ea"/>
                <a:ea typeface="+mn-ea"/>
              </a:rPr>
              <a:t>최고에요</a:t>
            </a:r>
            <a:r>
              <a:rPr lang="en-US" altLang="ko-KR" b="0" dirty="0">
                <a:latin typeface="+mn-ea"/>
                <a:ea typeface="+mn-ea"/>
              </a:rPr>
              <a:t>.</a:t>
            </a:r>
          </a:p>
          <a:p>
            <a:endParaRPr lang="en-US" altLang="ko-KR" b="0" dirty="0">
              <a:latin typeface="+mn-ea"/>
              <a:ea typeface="+mn-ea"/>
            </a:endParaRPr>
          </a:p>
          <a:p>
            <a:r>
              <a:rPr lang="ko-KR" altLang="en-US" b="0" dirty="0">
                <a:latin typeface="+mn-ea"/>
                <a:ea typeface="+mn-ea"/>
              </a:rPr>
              <a:t>교회에 오면 가장 많이 듣는 말이 바로 </a:t>
            </a:r>
            <a:r>
              <a:rPr lang="en-US" altLang="ko-KR" b="0" dirty="0">
                <a:latin typeface="+mn-ea"/>
                <a:ea typeface="+mn-ea"/>
              </a:rPr>
              <a:t>“</a:t>
            </a:r>
            <a:r>
              <a:rPr lang="ko-KR" altLang="en-US" b="0" dirty="0">
                <a:latin typeface="+mn-ea"/>
                <a:ea typeface="+mn-ea"/>
              </a:rPr>
              <a:t>믿음</a:t>
            </a:r>
            <a:r>
              <a:rPr lang="en-US" altLang="ko-KR" b="0" dirty="0">
                <a:latin typeface="+mn-ea"/>
                <a:ea typeface="+mn-ea"/>
              </a:rPr>
              <a:t>＂</a:t>
            </a:r>
            <a:r>
              <a:rPr lang="ko-KR" altLang="en-US" b="0" dirty="0">
                <a:latin typeface="+mn-ea"/>
                <a:ea typeface="+mn-ea"/>
              </a:rPr>
              <a:t>입니다</a:t>
            </a:r>
            <a:r>
              <a:rPr lang="en-US" altLang="ko-KR" b="0" dirty="0">
                <a:latin typeface="+mn-ea"/>
                <a:ea typeface="+mn-ea"/>
              </a:rPr>
              <a:t>.</a:t>
            </a:r>
          </a:p>
          <a:p>
            <a:r>
              <a:rPr lang="ko-KR" altLang="en-US" b="0" dirty="0">
                <a:latin typeface="+mn-ea"/>
                <a:ea typeface="+mn-ea"/>
              </a:rPr>
              <a:t>그런데도</a:t>
            </a:r>
            <a:br>
              <a:rPr lang="en-US" altLang="ko-KR" b="0" dirty="0">
                <a:latin typeface="+mn-ea"/>
                <a:ea typeface="+mn-ea"/>
              </a:rPr>
            </a:br>
            <a:r>
              <a:rPr lang="ko-KR" altLang="en-US" b="0" dirty="0">
                <a:latin typeface="+mn-ea"/>
                <a:ea typeface="+mn-ea"/>
              </a:rPr>
              <a:t>많은 어린이들이 믿음을 놓치고 간식을 잡고 있는 경우가 가끔 있어요</a:t>
            </a:r>
            <a:r>
              <a:rPr lang="en-US" altLang="ko-KR" b="0" dirty="0">
                <a:latin typeface="+mn-ea"/>
                <a:ea typeface="+mn-ea"/>
              </a:rPr>
              <a:t>.</a:t>
            </a:r>
          </a:p>
          <a:p>
            <a:endParaRPr lang="en-US" altLang="ko-KR" b="0" dirty="0">
              <a:latin typeface="+mn-ea"/>
              <a:ea typeface="+mn-ea"/>
            </a:endParaRPr>
          </a:p>
          <a:p>
            <a:r>
              <a:rPr lang="ko-KR" altLang="en-US" b="0" dirty="0">
                <a:latin typeface="+mn-ea"/>
                <a:ea typeface="+mn-ea"/>
              </a:rPr>
              <a:t>우리 정신 바짝 차려야 하거든요</a:t>
            </a:r>
            <a:r>
              <a:rPr lang="en-US" altLang="ko-KR" b="0" dirty="0">
                <a:latin typeface="+mn-ea"/>
                <a:ea typeface="+mn-ea"/>
              </a:rPr>
              <a:t>.</a:t>
            </a:r>
          </a:p>
          <a:p>
            <a:r>
              <a:rPr lang="ko-KR" altLang="en-US" b="0" dirty="0">
                <a:latin typeface="+mn-ea"/>
                <a:ea typeface="+mn-ea"/>
              </a:rPr>
              <a:t>보세요</a:t>
            </a:r>
            <a:r>
              <a:rPr lang="en-US" altLang="ko-KR" b="0" dirty="0">
                <a:latin typeface="+mn-ea"/>
                <a:ea typeface="+mn-ea"/>
              </a:rPr>
              <a:t>.</a:t>
            </a:r>
          </a:p>
          <a:p>
            <a:r>
              <a:rPr lang="ko-KR" altLang="en-US" b="0" dirty="0">
                <a:latin typeface="+mn-ea"/>
                <a:ea typeface="+mn-ea"/>
              </a:rPr>
              <a:t>사람들은 외모를 보고 겉모양에 이런 저런 판단을 하지만 우리 예수님은 절대 그렇지 않거든요</a:t>
            </a:r>
            <a:r>
              <a:rPr lang="en-US" altLang="ko-KR" b="0" dirty="0">
                <a:latin typeface="+mn-ea"/>
                <a:ea typeface="+mn-ea"/>
              </a:rPr>
              <a:t>. </a:t>
            </a:r>
            <a:r>
              <a:rPr lang="ko-KR" altLang="en-US" b="0" dirty="0">
                <a:latin typeface="+mn-ea"/>
                <a:ea typeface="+mn-ea"/>
              </a:rPr>
              <a:t>믿음만 봐요</a:t>
            </a:r>
            <a:r>
              <a:rPr lang="en-US" altLang="ko-KR" b="0" dirty="0">
                <a:latin typeface="+mn-ea"/>
                <a:ea typeface="+mn-ea"/>
              </a:rPr>
              <a:t>. </a:t>
            </a:r>
            <a:r>
              <a:rPr lang="ko-KR" altLang="en-US" b="0" dirty="0">
                <a:latin typeface="+mn-ea"/>
                <a:ea typeface="+mn-ea"/>
              </a:rPr>
              <a:t>믿음</a:t>
            </a:r>
            <a:r>
              <a:rPr lang="en-US" altLang="ko-KR" b="0" dirty="0">
                <a:latin typeface="+mn-ea"/>
                <a:ea typeface="+mn-ea"/>
              </a:rPr>
              <a:t>…</a:t>
            </a:r>
          </a:p>
          <a:p>
            <a:r>
              <a:rPr lang="ko-KR" altLang="en-US" b="0" dirty="0">
                <a:latin typeface="+mn-ea"/>
                <a:ea typeface="+mn-ea"/>
              </a:rPr>
              <a:t>누가복음</a:t>
            </a:r>
            <a:r>
              <a:rPr lang="en-US" altLang="ko-KR" b="0" dirty="0">
                <a:latin typeface="+mn-ea"/>
                <a:ea typeface="+mn-ea"/>
              </a:rPr>
              <a:t>17</a:t>
            </a:r>
            <a:r>
              <a:rPr lang="ko-KR" altLang="en-US" b="0" dirty="0">
                <a:latin typeface="+mn-ea"/>
                <a:ea typeface="+mn-ea"/>
              </a:rPr>
              <a:t>장에 열명의 병자를 고치고 그 중 한 사람에게는 천국도 주시는데 그 원인이 바로 </a:t>
            </a:r>
            <a:r>
              <a:rPr lang="en-US" altLang="ko-KR" b="0" dirty="0">
                <a:latin typeface="+mn-ea"/>
                <a:ea typeface="+mn-ea"/>
              </a:rPr>
              <a:t>“</a:t>
            </a:r>
            <a:r>
              <a:rPr lang="ko-KR" altLang="en-US" b="0" dirty="0">
                <a:latin typeface="+mn-ea"/>
                <a:ea typeface="+mn-ea"/>
              </a:rPr>
              <a:t>믿음</a:t>
            </a:r>
            <a:r>
              <a:rPr lang="en-US" altLang="ko-KR" b="0" dirty="0">
                <a:latin typeface="+mn-ea"/>
                <a:ea typeface="+mn-ea"/>
              </a:rPr>
              <a:t>＂</a:t>
            </a:r>
            <a:r>
              <a:rPr lang="ko-KR" altLang="en-US" b="0" dirty="0">
                <a:latin typeface="+mn-ea"/>
                <a:ea typeface="+mn-ea"/>
              </a:rPr>
              <a:t>을 가졌기 때문이에요</a:t>
            </a:r>
            <a:r>
              <a:rPr lang="en-US" altLang="ko-KR" b="0" dirty="0">
                <a:latin typeface="+mn-ea"/>
                <a:ea typeface="+mn-ea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43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 보세요</a:t>
            </a:r>
            <a:r>
              <a:rPr lang="en-US" altLang="ko-KR" dirty="0"/>
              <a:t>…</a:t>
            </a:r>
            <a:br>
              <a:rPr lang="en-US" altLang="ko-KR" dirty="0"/>
            </a:br>
            <a:r>
              <a:rPr lang="ko-KR" altLang="en-US" dirty="0"/>
              <a:t>선생님이 이 책을 들고 있는데요</a:t>
            </a:r>
            <a:r>
              <a:rPr lang="en-US" altLang="ko-KR" dirty="0"/>
              <a:t>…</a:t>
            </a:r>
            <a:br>
              <a:rPr lang="en-US" altLang="ko-KR" dirty="0"/>
            </a:br>
            <a:r>
              <a:rPr lang="ko-KR" altLang="en-US" dirty="0"/>
              <a:t>하나님께서 이렇게 이 시대 최고의 교재를 주셨어요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다음 주 </a:t>
            </a:r>
            <a:r>
              <a:rPr lang="ko-KR" altLang="en-US" dirty="0" err="1"/>
              <a:t>부터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번부터 순서대로 믿음의 사람들을 만날 </a:t>
            </a:r>
            <a:r>
              <a:rPr lang="ko-KR" altLang="en-US" dirty="0" err="1"/>
              <a:t>껀데요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그 누구보다도 나의 믿음이 과연 어떤 믿음이고 하나님의 칭찬을 받는 믿음 </a:t>
            </a:r>
            <a:r>
              <a:rPr lang="en-US" altLang="ko-KR" dirty="0"/>
              <a:t>1</a:t>
            </a:r>
            <a:r>
              <a:rPr lang="ko-KR" altLang="en-US" dirty="0"/>
              <a:t>등이 되라는 하나님의 음성을 이 시간 듣게 되길 바래요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31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우리에게 주신 오늘 히브리서 </a:t>
            </a:r>
            <a:r>
              <a:rPr lang="en-US" altLang="ko-KR" dirty="0"/>
              <a:t>11</a:t>
            </a:r>
            <a:r>
              <a:rPr lang="ko-KR" altLang="en-US" dirty="0"/>
              <a:t>장에는 하나님께서 들어 쓰신 믿음의 사람들로 가득해요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그 첫 인물이 바로 </a:t>
            </a:r>
            <a:r>
              <a:rPr lang="ko-KR" altLang="en-US" dirty="0" err="1"/>
              <a:t>아벨이에요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아벨의 특징이 </a:t>
            </a:r>
            <a:r>
              <a:rPr lang="ko-KR" altLang="en-US" dirty="0" err="1"/>
              <a:t>뭐에요</a:t>
            </a:r>
            <a:r>
              <a:rPr lang="en-US" altLang="ko-KR" dirty="0"/>
              <a:t>? </a:t>
            </a:r>
            <a:r>
              <a:rPr lang="ko-KR" altLang="en-US" dirty="0"/>
              <a:t>예배 똑바로 드린 아담의 둘째 아들 아닙니까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ko-KR" altLang="en-US" dirty="0"/>
              <a:t>하나님이 기뻐 받으시는 예배 드리고 이렇게 믿음의 사람들 중에 첫 번째 인물이 되다니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여기 우리 어린이들 중에 가인처럼 예배를 드리는 사람은 </a:t>
            </a:r>
            <a:r>
              <a:rPr lang="ko-KR" altLang="en-US" dirty="0" err="1"/>
              <a:t>없잖아요</a:t>
            </a:r>
            <a:r>
              <a:rPr lang="en-US" altLang="ko-KR" dirty="0"/>
              <a:t>. </a:t>
            </a:r>
            <a:r>
              <a:rPr lang="ko-KR" altLang="en-US" dirty="0"/>
              <a:t>다 아벨처럼 하나님이 받으시는 예배를 드리지</a:t>
            </a:r>
            <a:r>
              <a:rPr lang="en-US" altLang="ko-KR" dirty="0"/>
              <a:t>.. </a:t>
            </a:r>
            <a:r>
              <a:rPr lang="ko-KR" altLang="en-US" dirty="0"/>
              <a:t>아멘</a:t>
            </a:r>
            <a:r>
              <a:rPr lang="en-US" altLang="ko-KR" dirty="0"/>
              <a:t>???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01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그럼</a:t>
            </a:r>
            <a:br>
              <a:rPr lang="en-US" altLang="ko-KR" dirty="0"/>
            </a:br>
            <a:r>
              <a:rPr lang="ko-KR" altLang="en-US" dirty="0"/>
              <a:t>믿음은 </a:t>
            </a:r>
            <a:r>
              <a:rPr lang="ko-KR" altLang="en-US" dirty="0" err="1"/>
              <a:t>무얼까</a:t>
            </a:r>
            <a:r>
              <a:rPr lang="en-US" altLang="ko-KR" dirty="0"/>
              <a:t>? </a:t>
            </a:r>
            <a:r>
              <a:rPr lang="ko-KR" altLang="en-US" dirty="0"/>
              <a:t>그 정의를 먼저 알아보고 믿음을 가지면 어떤 일이 생기는지 하나님께 여쭤 봅시다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사전에서 찾아보면 </a:t>
            </a:r>
            <a:b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믿음이라는 말은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로서 </a:t>
            </a:r>
            <a:b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믿는 마음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자신에 대한 믿음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기독교에서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하나님을 믿어 우러르는 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뜻으로 풀이 되어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그러니까 하나님을 믿는 마음이라는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하나님을 믿기에 나타나는 생각 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행동들인거죠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98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평범한 사람에게 믿음이 들어가면 여러분 얼마나 놀라운 일이 일어나는 지 아세요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?</a:t>
            </a:r>
          </a:p>
          <a:p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자 보세요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대한민국 최초의 목사님 두 분을 </a:t>
            </a:r>
            <a:r>
              <a:rPr lang="ko-KR" altLang="en-US" sz="1200" b="0" i="0" dirty="0" err="1">
                <a:effectLst/>
                <a:latin typeface="+mn-ea"/>
                <a:ea typeface="+mn-ea"/>
                <a:cs typeface="+mn-cs"/>
                <a:sym typeface="Helvetica Neue"/>
              </a:rPr>
              <a:t>소개할게요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</a:t>
            </a:r>
            <a:b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</a:b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김창식 목사님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,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김기범 </a:t>
            </a:r>
            <a:r>
              <a:rPr lang="ko-KR" altLang="en-US" sz="1200" b="0" i="0" dirty="0" err="1">
                <a:effectLst/>
                <a:latin typeface="+mn-ea"/>
                <a:ea typeface="+mn-ea"/>
                <a:cs typeface="+mn-cs"/>
                <a:sym typeface="Helvetica Neue"/>
              </a:rPr>
              <a:t>목사님입니다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 1901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년 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5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월 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14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일 서울 정동교회에서 한국인 최초로 안수를 받았어요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우리나라 최초의 </a:t>
            </a:r>
            <a:r>
              <a:rPr lang="ko-KR" altLang="en-US" sz="1200" b="0" i="0" dirty="0" err="1">
                <a:effectLst/>
                <a:latin typeface="+mn-ea"/>
                <a:ea typeface="+mn-ea"/>
                <a:cs typeface="+mn-cs"/>
                <a:sym typeface="Helvetica Neue"/>
              </a:rPr>
              <a:t>목사님이신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 거죠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</a:t>
            </a:r>
          </a:p>
          <a:p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지난 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2021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년 성탄절에 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KBS 1TV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에서 최초 뮤지컬 다큐멘터리 형식의 ‘머슴 바울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, </a:t>
            </a:r>
            <a:r>
              <a:rPr lang="ko-KR" altLang="en-US" sz="1200" b="0" i="0" dirty="0" err="1">
                <a:effectLst/>
                <a:latin typeface="+mn-ea"/>
                <a:ea typeface="+mn-ea"/>
                <a:cs typeface="+mn-cs"/>
                <a:sym typeface="Helvetica Neue"/>
              </a:rPr>
              <a:t>김창식’이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 방송된 걸로 유명하죠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</a:t>
            </a:r>
          </a:p>
          <a:p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그런데 여러분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!</a:t>
            </a:r>
            <a:b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</a:b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김창식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(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金昌植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)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목사님은 믿음이 생기기 전에는 머슴이었어요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머슴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,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머슴이 </a:t>
            </a:r>
            <a:r>
              <a:rPr lang="ko-KR" altLang="en-US" sz="1200" b="0" i="0" dirty="0" err="1">
                <a:effectLst/>
                <a:latin typeface="+mn-ea"/>
                <a:ea typeface="+mn-ea"/>
                <a:cs typeface="+mn-cs"/>
                <a:sym typeface="Helvetica Neue"/>
              </a:rPr>
              <a:t>뭐에요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사극에 나오는 하인은 알죠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?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그야말로 그 누구도 알아 주지 않는 약한 </a:t>
            </a:r>
            <a:r>
              <a:rPr lang="ko-KR" altLang="en-US" sz="1200" b="0" i="0" dirty="0" err="1">
                <a:effectLst/>
                <a:latin typeface="+mn-ea"/>
                <a:ea typeface="+mn-ea"/>
                <a:cs typeface="+mn-cs"/>
                <a:sym typeface="Helvetica Neue"/>
              </a:rPr>
              <a:t>사람이었다는거죠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</a:t>
            </a:r>
          </a:p>
          <a:p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그런데 그에게 믿음이 들어가니까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…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목사님이 되었고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평생 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48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개 교회를 개척했고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, 125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곳의 교회를 맡아서 예수님의 뜻을 순종하고 천국에 가신 </a:t>
            </a:r>
            <a:r>
              <a:rPr lang="ko-KR" altLang="en-US" sz="1200" b="0" i="0" dirty="0" err="1">
                <a:effectLst/>
                <a:latin typeface="+mn-ea"/>
                <a:ea typeface="+mn-ea"/>
                <a:cs typeface="+mn-cs"/>
                <a:sym typeface="Helvetica Neue"/>
              </a:rPr>
              <a:t>거에요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</a:t>
            </a:r>
            <a:b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</a:br>
            <a:b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</a:b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만약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,</a:t>
            </a:r>
            <a:b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</a:b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하나님을 모르고 믿음도 </a:t>
            </a:r>
            <a:r>
              <a:rPr lang="ko-KR" altLang="en-US" sz="1200" b="0" i="0" dirty="0" err="1">
                <a:effectLst/>
                <a:latin typeface="+mn-ea"/>
                <a:ea typeface="+mn-ea"/>
                <a:cs typeface="+mn-cs"/>
                <a:sym typeface="Helvetica Neue"/>
              </a:rPr>
              <a:t>안들어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 갔더라면 그는 평생 약하고 약한 존재로 고생 고생하며 살다가 지옥에 덜어졌겠죠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…</a:t>
            </a:r>
          </a:p>
          <a:p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[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출처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]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머슴이 한국 최초의 목사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,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조선의 바울이 되다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.(</a:t>
            </a:r>
            <a:r>
              <a:rPr lang="ko-KR" altLang="en-US" sz="1200" b="0" i="0" dirty="0" err="1">
                <a:effectLst/>
                <a:latin typeface="+mn-ea"/>
                <a:ea typeface="+mn-ea"/>
                <a:cs typeface="+mn-cs"/>
                <a:sym typeface="Helvetica Neue"/>
              </a:rPr>
              <a:t>머슴바울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, </a:t>
            </a:r>
            <a:r>
              <a:rPr lang="ko-KR" altLang="en-US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김창식</a:t>
            </a:r>
            <a:r>
              <a:rPr lang="en-US" altLang="ko-KR" sz="1200" b="0" i="0" dirty="0">
                <a:effectLst/>
                <a:latin typeface="+mn-ea"/>
                <a:ea typeface="+mn-ea"/>
                <a:cs typeface="+mn-cs"/>
                <a:sym typeface="Helvetica Neue"/>
              </a:rPr>
              <a:t>)-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182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사랑하는 </a:t>
            </a:r>
            <a:r>
              <a:rPr lang="en-US" altLang="ko-KR" dirty="0"/>
              <a:t>00</a:t>
            </a:r>
            <a:r>
              <a:rPr lang="ko-KR" altLang="en-US" dirty="0"/>
              <a:t>교회 </a:t>
            </a:r>
            <a:r>
              <a:rPr lang="ko-KR" altLang="en-US" dirty="0" err="1"/>
              <a:t>어린이여러분</a:t>
            </a:r>
            <a:r>
              <a:rPr lang="en-US" altLang="ko-KR" dirty="0"/>
              <a:t>!</a:t>
            </a:r>
            <a:br>
              <a:rPr lang="en-US" altLang="ko-KR" dirty="0"/>
            </a:br>
            <a:r>
              <a:rPr lang="ko-KR" altLang="en-US" dirty="0"/>
              <a:t>어때요</a:t>
            </a:r>
            <a:r>
              <a:rPr lang="en-US" altLang="ko-KR" dirty="0"/>
              <a:t>. </a:t>
            </a:r>
            <a:r>
              <a:rPr lang="ko-KR" altLang="en-US" dirty="0"/>
              <a:t>이래도 교회 </a:t>
            </a:r>
            <a:r>
              <a:rPr lang="ko-KR" altLang="en-US" dirty="0" err="1"/>
              <a:t>다니는게</a:t>
            </a:r>
            <a:r>
              <a:rPr lang="ko-KR" altLang="en-US" dirty="0"/>
              <a:t> </a:t>
            </a:r>
            <a:r>
              <a:rPr lang="ko-KR" altLang="en-US" dirty="0" err="1"/>
              <a:t>시덥지</a:t>
            </a:r>
            <a:r>
              <a:rPr lang="ko-KR" altLang="en-US" dirty="0"/>
              <a:t> 않게 느껴져요</a:t>
            </a:r>
            <a:r>
              <a:rPr lang="en-US" altLang="ko-KR" dirty="0"/>
              <a:t>? </a:t>
            </a:r>
            <a:r>
              <a:rPr lang="ko-KR" altLang="en-US" dirty="0"/>
              <a:t>믿음도 없이 교회 다닐 수 없어요</a:t>
            </a:r>
            <a:r>
              <a:rPr lang="en-US" altLang="ko-KR" dirty="0"/>
              <a:t>. </a:t>
            </a:r>
            <a:r>
              <a:rPr lang="ko-KR" altLang="en-US" dirty="0"/>
              <a:t>그런 교회는 교회도 아니죠</a:t>
            </a:r>
            <a:r>
              <a:rPr lang="en-US" altLang="ko-KR" dirty="0"/>
              <a:t>…</a:t>
            </a:r>
            <a:br>
              <a:rPr lang="en-US" altLang="ko-KR" dirty="0"/>
            </a:br>
            <a:r>
              <a:rPr lang="ko-KR" altLang="en-US" dirty="0"/>
              <a:t>솔직히</a:t>
            </a:r>
            <a:r>
              <a:rPr lang="en-US" altLang="ko-KR" dirty="0"/>
              <a:t>~</a:t>
            </a:r>
            <a:br>
              <a:rPr lang="en-US" altLang="ko-KR" dirty="0"/>
            </a:br>
            <a:r>
              <a:rPr lang="ko-KR" altLang="en-US" dirty="0"/>
              <a:t>여러분도</a:t>
            </a:r>
            <a:br>
              <a:rPr lang="en-US" altLang="ko-KR" dirty="0"/>
            </a:br>
            <a:r>
              <a:rPr lang="ko-KR" altLang="en-US" dirty="0"/>
              <a:t>믿음의 사람들 속에 들어가고 싶지 않으세요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ko-KR" altLang="en-US" dirty="0"/>
              <a:t>그냥 교회에 왔다 </a:t>
            </a:r>
            <a:r>
              <a:rPr lang="ko-KR" altLang="en-US" dirty="0" err="1"/>
              <a:t>갔다만</a:t>
            </a:r>
            <a:r>
              <a:rPr lang="ko-KR" altLang="en-US" dirty="0"/>
              <a:t> </a:t>
            </a:r>
            <a:r>
              <a:rPr lang="ko-KR" altLang="en-US" dirty="0" err="1"/>
              <a:t>할거에요</a:t>
            </a:r>
            <a:r>
              <a:rPr lang="en-US" altLang="ko-KR" dirty="0"/>
              <a:t>. </a:t>
            </a:r>
            <a:r>
              <a:rPr lang="ko-KR" altLang="en-US" dirty="0"/>
              <a:t>내 기분에 따라 좋으면 나오고 </a:t>
            </a:r>
            <a:r>
              <a:rPr lang="ko-KR" altLang="en-US" dirty="0" err="1"/>
              <a:t>안좋으면</a:t>
            </a:r>
            <a:r>
              <a:rPr lang="ko-KR" altLang="en-US" dirty="0"/>
              <a:t> </a:t>
            </a:r>
            <a:r>
              <a:rPr lang="ko-KR" altLang="en-US" dirty="0" err="1"/>
              <a:t>안나오고</a:t>
            </a:r>
            <a:r>
              <a:rPr lang="en-US" altLang="ko-KR" dirty="0"/>
              <a:t>…</a:t>
            </a:r>
            <a:br>
              <a:rPr lang="en-US" altLang="ko-KR" dirty="0"/>
            </a:br>
            <a:r>
              <a:rPr lang="ko-KR" altLang="en-US" dirty="0"/>
              <a:t>그런 건 믿음이 </a:t>
            </a:r>
            <a:r>
              <a:rPr lang="ko-KR" altLang="en-US" dirty="0" err="1"/>
              <a:t>아니에요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오늘 성경에서 우리에게 분명히 하나님은 말씀 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45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00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65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84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12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0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59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26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82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3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91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9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E0DF-E5C7-4CC3-B017-04E822F58AC6}" type="datetimeFigureOut">
              <a:rPr lang="ko-KR" altLang="en-US" smtClean="0"/>
              <a:t>2022-12-28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21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238" y="3692350"/>
            <a:ext cx="3250794" cy="46603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36" y="4010586"/>
            <a:ext cx="2895238" cy="42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05" y="4086000"/>
            <a:ext cx="2895238" cy="42666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437ADC4-ACD7-4882-9D1A-1314F2E833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" y="58368"/>
            <a:ext cx="2559397" cy="207043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5EC7BB6-488A-4C0D-9157-683732E1A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85" y="77820"/>
            <a:ext cx="2918477" cy="175719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63" y="1254150"/>
            <a:ext cx="9033057" cy="247036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743E6EDD-CC41-480C-A065-B4D20625DD5D}"/>
              </a:ext>
            </a:extLst>
          </p:cNvPr>
          <p:cNvSpPr/>
          <p:nvPr/>
        </p:nvSpPr>
        <p:spPr>
          <a:xfrm>
            <a:off x="1688451" y="712799"/>
            <a:ext cx="8185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0"/>
            <a:r>
              <a:rPr lang="en-US" altLang="ko-KR" sz="2800" dirty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#</a:t>
            </a:r>
            <a:r>
              <a:rPr lang="ko-KR" altLang="en-US" sz="2800" dirty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새로운</a:t>
            </a:r>
            <a:r>
              <a:rPr lang="en-US" altLang="ko-KR" sz="2800" dirty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_</a:t>
            </a:r>
            <a:r>
              <a:rPr lang="ko-KR" altLang="en-US" sz="2800" dirty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교회학교</a:t>
            </a:r>
            <a:r>
              <a:rPr lang="en-US" altLang="ko-KR" sz="2800" dirty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! </a:t>
            </a:r>
            <a:r>
              <a:rPr lang="ko-KR" altLang="en-US" sz="2800" dirty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말씀이 좋다</a:t>
            </a:r>
            <a:r>
              <a:rPr lang="en-US" altLang="ko-KR" sz="2800" dirty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~ </a:t>
            </a:r>
            <a:r>
              <a:rPr lang="ko-KR" altLang="en-US" sz="2800" dirty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예배가 행복하다</a:t>
            </a:r>
            <a:r>
              <a:rPr lang="en-US" altLang="ko-KR" sz="2800" dirty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.</a:t>
            </a:r>
            <a:endParaRPr lang="ko-KR" altLang="en-US" sz="2800" dirty="0">
              <a:solidFill>
                <a:schemeClr val="accent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8C3FE-63FA-4A7C-B9F4-6D988F9DBB3A}"/>
              </a:ext>
            </a:extLst>
          </p:cNvPr>
          <p:cNvSpPr txBox="1"/>
          <p:nvPr/>
        </p:nvSpPr>
        <p:spPr>
          <a:xfrm>
            <a:off x="1746785" y="1822550"/>
            <a:ext cx="8071922" cy="1446550"/>
          </a:xfrm>
          <a:prstGeom prst="rect">
            <a:avLst/>
          </a:prstGeom>
          <a:noFill/>
          <a:effectLst>
            <a:outerShdw blurRad="177800" dist="698500" dir="5400000" sx="111000" sy="111000" algn="t" rotWithShape="0">
              <a:schemeClr val="bg1">
                <a:alpha val="1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믿음</a:t>
            </a:r>
            <a:r>
              <a:rPr lang="ko-KR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의</a:t>
            </a:r>
            <a:r>
              <a:rPr lang="ko-KR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사람들</a:t>
            </a:r>
            <a:endParaRPr lang="ko-KR" altLang="en-US" sz="138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B52E0-AE4E-4C3D-A6FB-74BAE695B808}"/>
              </a:ext>
            </a:extLst>
          </p:cNvPr>
          <p:cNvSpPr txBox="1"/>
          <p:nvPr/>
        </p:nvSpPr>
        <p:spPr>
          <a:xfrm>
            <a:off x="4009750" y="3927530"/>
            <a:ext cx="4954281" cy="830997"/>
          </a:xfrm>
          <a:prstGeom prst="rect">
            <a:avLst/>
          </a:prstGeom>
          <a:noFill/>
          <a:effectLst>
            <a:outerShdw blurRad="177800" dist="698500" dir="5400000" sx="111000" sy="111000" algn="t" rotWithShape="0">
              <a:schemeClr val="bg1">
                <a:alpha val="1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solidFill>
                  <a:schemeClr val="accent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설교 박연훈 목사</a:t>
            </a:r>
            <a:endParaRPr lang="en-US" altLang="ko-KR" sz="4800" dirty="0">
              <a:solidFill>
                <a:schemeClr val="accent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36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EB9FF41-64BB-4D4C-A74E-E2BD8A6FD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9" y="0"/>
            <a:ext cx="1577331" cy="17412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DFD636-2153-4F45-91DE-9AE91DE5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6" y="120030"/>
            <a:ext cx="1809079" cy="1751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6B8A2E-5403-4E9B-83D4-8E7F17704833}"/>
              </a:ext>
            </a:extLst>
          </p:cNvPr>
          <p:cNvSpPr txBox="1"/>
          <p:nvPr/>
        </p:nvSpPr>
        <p:spPr>
          <a:xfrm>
            <a:off x="2026085" y="2382803"/>
            <a:ext cx="80433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66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첫째</a:t>
            </a:r>
            <a:r>
              <a:rPr lang="en-US" altLang="ko-KR" sz="66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66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그가 계신 것과 </a:t>
            </a:r>
            <a:endParaRPr lang="ko-KR" alt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37547-BB8C-42DC-A567-7F745A938ECC}"/>
              </a:ext>
            </a:extLst>
          </p:cNvPr>
          <p:cNvSpPr txBox="1"/>
          <p:nvPr/>
        </p:nvSpPr>
        <p:spPr>
          <a:xfrm>
            <a:off x="1862671" y="3820067"/>
            <a:ext cx="83989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66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둘째</a:t>
            </a:r>
            <a:r>
              <a:rPr lang="en-US" altLang="ko-KR" sz="66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66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상주시는 이심을  </a:t>
            </a:r>
            <a:endParaRPr lang="ko-KR" altLang="en-US" sz="66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EFFFF5A-7048-458F-BD4D-B4F9BC59DCE5}"/>
              </a:ext>
            </a:extLst>
          </p:cNvPr>
          <p:cNvSpPr/>
          <p:nvPr/>
        </p:nvSpPr>
        <p:spPr>
          <a:xfrm>
            <a:off x="1733775" y="312730"/>
            <a:ext cx="8860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믿음이 있다면 두 가지를 품어야</a:t>
            </a:r>
          </a:p>
        </p:txBody>
      </p:sp>
    </p:spTree>
    <p:extLst>
      <p:ext uri="{BB962C8B-B14F-4D97-AF65-F5344CB8AC3E}">
        <p14:creationId xmlns:p14="http://schemas.microsoft.com/office/powerpoint/2010/main" val="232822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EB9FF41-64BB-4D4C-A74E-E2BD8A6FD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9" y="0"/>
            <a:ext cx="1577331" cy="17412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DFD636-2153-4F45-91DE-9AE91DE5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6" y="120030"/>
            <a:ext cx="1809079" cy="17516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80A8189-0CC9-423B-A7A8-2D3675C56C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09" y="1405466"/>
            <a:ext cx="7862982" cy="489866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B0EB07-6BB7-4333-9F34-60EF8FD3A6F8}"/>
              </a:ext>
            </a:extLst>
          </p:cNvPr>
          <p:cNvSpPr/>
          <p:nvPr/>
        </p:nvSpPr>
        <p:spPr>
          <a:xfrm>
            <a:off x="1208843" y="363529"/>
            <a:ext cx="9648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  세상 최고의 믿음쟁이 아브라함</a:t>
            </a:r>
            <a:endParaRPr lang="ko-KR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0080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151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EB9FF41-64BB-4D4C-A74E-E2BD8A6FD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9" y="0"/>
            <a:ext cx="1577331" cy="17412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DFD636-2153-4F45-91DE-9AE91DE5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6" y="120030"/>
            <a:ext cx="1809079" cy="17516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1BC7324-945A-4F3D-AD09-3AB6AB6A0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1171995"/>
            <a:ext cx="8974665" cy="527527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88BD4FF-A715-43E7-8BF5-3C068413A329}"/>
              </a:ext>
            </a:extLst>
          </p:cNvPr>
          <p:cNvSpPr/>
          <p:nvPr/>
        </p:nvSpPr>
        <p:spPr>
          <a:xfrm>
            <a:off x="2749778" y="312730"/>
            <a:ext cx="6691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하나님은 믿음을 주신다</a:t>
            </a:r>
          </a:p>
        </p:txBody>
      </p:sp>
    </p:spTree>
    <p:extLst>
      <p:ext uri="{BB962C8B-B14F-4D97-AF65-F5344CB8AC3E}">
        <p14:creationId xmlns:p14="http://schemas.microsoft.com/office/powerpoint/2010/main" val="182776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3" y="391212"/>
            <a:ext cx="10354894" cy="60755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E713CB3-0FC8-4D26-8D5B-B19DFD4EA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" y="0"/>
            <a:ext cx="1780857" cy="17243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10151EE-51A2-432F-BA70-BD8C4FC14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58" y="66164"/>
            <a:ext cx="1916542" cy="1192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7E5D46-D662-4783-AB3A-FDEAE6D479B3}"/>
              </a:ext>
            </a:extLst>
          </p:cNvPr>
          <p:cNvSpPr txBox="1"/>
          <p:nvPr/>
        </p:nvSpPr>
        <p:spPr>
          <a:xfrm>
            <a:off x="1088571" y="1091360"/>
            <a:ext cx="1013097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믿음이 없이는 하나님을 기쁘시게 하지 </a:t>
            </a:r>
            <a:r>
              <a:rPr lang="ko-KR" altLang="en-US" sz="5400" dirty="0" err="1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못하나니</a:t>
            </a:r>
            <a:r>
              <a:rPr lang="ko-KR" altLang="en-US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하나님께 나아가는 자는 반드시 그가 계신 것과 또한 그가 자기를 찾는 자들에게 상 주시는 이심을 믿어야 </a:t>
            </a:r>
            <a:r>
              <a:rPr lang="ko-KR" altLang="en-US" sz="5400" dirty="0" err="1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할지니라</a:t>
            </a:r>
            <a:endParaRPr lang="en-US" altLang="ko-KR" sz="5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               -</a:t>
            </a:r>
            <a:r>
              <a:rPr lang="ko-KR" altLang="en-US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히브리서</a:t>
            </a:r>
            <a:r>
              <a:rPr lang="en-US" altLang="ko-KR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11</a:t>
            </a:r>
            <a:r>
              <a:rPr lang="ko-KR" altLang="en-US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장 </a:t>
            </a:r>
            <a:r>
              <a:rPr lang="en-US" altLang="ko-KR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6</a:t>
            </a:r>
            <a:r>
              <a:rPr lang="ko-KR" altLang="en-US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절</a:t>
            </a:r>
            <a:r>
              <a:rPr lang="en-US" altLang="ko-KR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</a:t>
            </a:r>
            <a:endParaRPr lang="ko-KR" altLang="en-US" sz="5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748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8" y="275097"/>
            <a:ext cx="10354894" cy="60755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E713CB3-0FC8-4D26-8D5B-B19DFD4EA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" y="0"/>
            <a:ext cx="1780857" cy="17243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10151EE-51A2-432F-BA70-BD8C4FC14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58" y="66164"/>
            <a:ext cx="1916542" cy="1192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7E5D46-D662-4783-AB3A-FDEAE6D479B3}"/>
              </a:ext>
            </a:extLst>
          </p:cNvPr>
          <p:cNvSpPr txBox="1"/>
          <p:nvPr/>
        </p:nvSpPr>
        <p:spPr>
          <a:xfrm>
            <a:off x="1088571" y="2426674"/>
            <a:ext cx="101309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믿음이 없이는 하나님을 기쁘시게 하지 </a:t>
            </a:r>
            <a:r>
              <a:rPr lang="ko-KR" altLang="en-US" sz="5400" dirty="0" err="1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못하나니</a:t>
            </a:r>
            <a:endParaRPr lang="en-US" altLang="ko-KR" sz="5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sz="5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               </a:t>
            </a:r>
            <a:r>
              <a:rPr lang="en-US" altLang="ko-KR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</a:t>
            </a:r>
            <a:r>
              <a:rPr lang="ko-KR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히브리서 </a:t>
            </a:r>
            <a:r>
              <a:rPr lang="en-US" altLang="ko-KR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11</a:t>
            </a:r>
            <a:r>
              <a:rPr lang="ko-KR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장 </a:t>
            </a:r>
            <a:r>
              <a:rPr lang="en-US" altLang="ko-KR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6</a:t>
            </a:r>
            <a:r>
              <a:rPr lang="ko-KR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절</a:t>
            </a:r>
            <a:r>
              <a:rPr lang="en-US" altLang="ko-KR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</a:t>
            </a:r>
            <a:endParaRPr lang="ko-KR" altLang="en-US" sz="54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BED5CF1-2656-4350-9509-C58EE1FC9E43}"/>
              </a:ext>
            </a:extLst>
          </p:cNvPr>
          <p:cNvSpPr/>
          <p:nvPr/>
        </p:nvSpPr>
        <p:spPr>
          <a:xfrm>
            <a:off x="4268897" y="1149029"/>
            <a:ext cx="3432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ko-KR" altLang="en-US" sz="4800" dirty="0" err="1">
                <a:solidFill>
                  <a:srgbClr val="C0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암송요절</a:t>
            </a:r>
            <a:r>
              <a:rPr kumimoji="1" lang="ko-KR" altLang="en-US" sz="4800" dirty="0">
                <a:solidFill>
                  <a:srgbClr val="C0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kumimoji="1" lang="en-US" altLang="ko-KR" sz="4800" dirty="0">
                <a:solidFill>
                  <a:srgbClr val="C0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01</a:t>
            </a:r>
            <a:endParaRPr lang="ko-KR" altLang="en-US" sz="4800" dirty="0">
              <a:solidFill>
                <a:srgbClr val="C0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821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EB9FF41-64BB-4D4C-A74E-E2BD8A6FD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9" y="0"/>
            <a:ext cx="1577331" cy="17412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DFD636-2153-4F45-91DE-9AE91DE5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6" y="120030"/>
            <a:ext cx="1809079" cy="17516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1151510-B4CC-4901-AFE9-AF8C681DF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08" y="-81402"/>
            <a:ext cx="4949171" cy="803371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7BA091C-389B-4EEF-8C34-30C708D464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43" y="1264968"/>
            <a:ext cx="3250794" cy="466031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B8EFC7A-9C41-4347-8B90-F5C83DF3B060}"/>
              </a:ext>
            </a:extLst>
          </p:cNvPr>
          <p:cNvSpPr/>
          <p:nvPr/>
        </p:nvSpPr>
        <p:spPr>
          <a:xfrm>
            <a:off x="598209" y="4624151"/>
            <a:ext cx="11130495" cy="20549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4000" b="1" dirty="0">
                <a:solidFill>
                  <a:schemeClr val="tx2"/>
                </a:solidFill>
                <a:highlight>
                  <a:srgbClr val="00FFFF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누가복음 </a:t>
            </a:r>
            <a:r>
              <a:rPr lang="en-US" altLang="ko-KR" sz="4000" b="1" dirty="0">
                <a:solidFill>
                  <a:schemeClr val="tx2"/>
                </a:solidFill>
                <a:highlight>
                  <a:srgbClr val="00FFFF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17:19</a:t>
            </a:r>
          </a:p>
          <a:p>
            <a:pPr>
              <a:defRPr/>
            </a:pPr>
            <a:r>
              <a:rPr lang="ko-KR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그에게 </a:t>
            </a:r>
            <a:r>
              <a:rPr lang="ko-KR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이르시되</a:t>
            </a:r>
            <a:r>
              <a:rPr lang="ko-KR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일어나 가라 네 믿음이 너를 </a:t>
            </a:r>
            <a:r>
              <a:rPr lang="ko-KR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구원하였느니라</a:t>
            </a:r>
            <a:r>
              <a:rPr lang="ko-KR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하시더라</a:t>
            </a:r>
            <a:endParaRPr lang="en-US" altLang="ko-K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DF887F3-CA18-4757-994C-45E0C70B7F9C}"/>
              </a:ext>
            </a:extLst>
          </p:cNvPr>
          <p:cNvSpPr/>
          <p:nvPr/>
        </p:nvSpPr>
        <p:spPr>
          <a:xfrm>
            <a:off x="628132" y="448194"/>
            <a:ext cx="6691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예수님은 믿음을 보세요</a:t>
            </a:r>
          </a:p>
        </p:txBody>
      </p:sp>
    </p:spTree>
    <p:extLst>
      <p:ext uri="{BB962C8B-B14F-4D97-AF65-F5344CB8AC3E}">
        <p14:creationId xmlns:p14="http://schemas.microsoft.com/office/powerpoint/2010/main" val="1991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EB9FF41-64BB-4D4C-A74E-E2BD8A6FD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9" y="0"/>
            <a:ext cx="1577331" cy="17412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DFD636-2153-4F45-91DE-9AE91DE5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6" y="120030"/>
            <a:ext cx="1809079" cy="17516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D19A1CC-0867-4940-BBB3-A17AFCC1B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84" y="619791"/>
            <a:ext cx="9120032" cy="56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4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EB9FF41-64BB-4D4C-A74E-E2BD8A6FD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9" y="0"/>
            <a:ext cx="1577331" cy="17412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DFD636-2153-4F45-91DE-9AE91DE5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6" y="120030"/>
            <a:ext cx="1809079" cy="17516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AAB8717-FCE8-4C7C-BAA2-3CEC928B1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7" y="1234069"/>
            <a:ext cx="8788400" cy="516673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2A3FD44-637D-4623-8544-B871EF535E78}"/>
              </a:ext>
            </a:extLst>
          </p:cNvPr>
          <p:cNvSpPr/>
          <p:nvPr/>
        </p:nvSpPr>
        <p:spPr>
          <a:xfrm>
            <a:off x="2863327" y="312730"/>
            <a:ext cx="62969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믿음장</a:t>
            </a: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첫 인물은 아벨</a:t>
            </a:r>
          </a:p>
        </p:txBody>
      </p:sp>
    </p:spTree>
    <p:extLst>
      <p:ext uri="{BB962C8B-B14F-4D97-AF65-F5344CB8AC3E}">
        <p14:creationId xmlns:p14="http://schemas.microsoft.com/office/powerpoint/2010/main" val="188335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2"/>
            <a:ext cx="12192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EB9FF41-64BB-4D4C-A74E-E2BD8A6FD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9" y="0"/>
            <a:ext cx="1577331" cy="17412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DFD636-2153-4F45-91DE-9AE91DE5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6" y="120030"/>
            <a:ext cx="1809079" cy="17516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84E72A4-58B8-4046-8B90-1C50071C3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8" y="1078705"/>
            <a:ext cx="10518349" cy="546496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5F8324D-6E2D-4FF4-8F25-EFFBADDF5237}"/>
              </a:ext>
            </a:extLst>
          </p:cNvPr>
          <p:cNvSpPr/>
          <p:nvPr/>
        </p:nvSpPr>
        <p:spPr>
          <a:xfrm>
            <a:off x="3693059" y="312730"/>
            <a:ext cx="3895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믿음의 정의</a:t>
            </a:r>
            <a:r>
              <a:rPr lang="en-US" altLang="ko-K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endParaRPr lang="ko-KR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0080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20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EB9FF41-64BB-4D4C-A74E-E2BD8A6FD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9" y="0"/>
            <a:ext cx="1577331" cy="17412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DFD636-2153-4F45-91DE-9AE91DE5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6" y="120030"/>
            <a:ext cx="1809079" cy="175164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51DA5A5-5356-4E17-96C5-060887FB5579}"/>
              </a:ext>
            </a:extLst>
          </p:cNvPr>
          <p:cNvSpPr/>
          <p:nvPr/>
        </p:nvSpPr>
        <p:spPr>
          <a:xfrm>
            <a:off x="2863327" y="312730"/>
            <a:ext cx="3304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믿음의 힘</a:t>
            </a:r>
            <a:r>
              <a:rPr lang="en-US" altLang="ko-K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endParaRPr lang="ko-KR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0080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D4B213D-A179-4B61-A464-90EF51B71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89" y="1298041"/>
            <a:ext cx="7765421" cy="44651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A0F865-23DA-4597-AE8A-914C437C5C19}"/>
              </a:ext>
            </a:extLst>
          </p:cNvPr>
          <p:cNvSpPr txBox="1"/>
          <p:nvPr/>
        </p:nvSpPr>
        <p:spPr>
          <a:xfrm>
            <a:off x="4390972" y="12485438"/>
            <a:ext cx="7585782" cy="1200329"/>
          </a:xfrm>
          <a:prstGeom prst="rect">
            <a:avLst/>
          </a:prstGeom>
          <a:noFill/>
          <a:effectLst>
            <a:outerShdw blurRad="177800" dist="698500" dir="5400000" sx="111000" sy="111000" algn="t" rotWithShape="0">
              <a:schemeClr val="bg1">
                <a:alpha val="1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김창식 목사</a:t>
            </a:r>
            <a:endParaRPr lang="ko-KR" altLang="en-US" sz="7200" spc="-1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7A583-59E4-490B-911C-35241AA8D176}"/>
              </a:ext>
            </a:extLst>
          </p:cNvPr>
          <p:cNvSpPr txBox="1"/>
          <p:nvPr/>
        </p:nvSpPr>
        <p:spPr>
          <a:xfrm>
            <a:off x="12532342" y="12493460"/>
            <a:ext cx="7585782" cy="1200329"/>
          </a:xfrm>
          <a:prstGeom prst="rect">
            <a:avLst/>
          </a:prstGeom>
          <a:noFill/>
          <a:effectLst>
            <a:outerShdw blurRad="177800" dist="698500" dir="5400000" sx="111000" sy="111000" algn="t" rotWithShape="0">
              <a:schemeClr val="bg1">
                <a:alpha val="1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김기범 목사</a:t>
            </a:r>
            <a:endParaRPr lang="ko-KR" altLang="en-US" sz="7200" spc="-1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CA0353-1032-483F-A9ED-1F93BB08A38F}"/>
              </a:ext>
            </a:extLst>
          </p:cNvPr>
          <p:cNvSpPr txBox="1"/>
          <p:nvPr/>
        </p:nvSpPr>
        <p:spPr>
          <a:xfrm>
            <a:off x="2964928" y="5906183"/>
            <a:ext cx="2374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0" i="0" dirty="0">
                <a:effectLst/>
                <a:latin typeface="배달의민족 도현" panose="020B0600000101010101" pitchFamily="50" charset="-127"/>
                <a:ea typeface="배달의민족 도현" panose="020B0600000101010101" pitchFamily="50" charset="-127"/>
                <a:sym typeface="Helvetica Neue"/>
              </a:rPr>
              <a:t>김창식 목사님</a:t>
            </a:r>
            <a:endParaRPr lang="ko-KR" altLang="en-US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ACE5B-9815-4E53-B8E0-45D1CADC3D8B}"/>
              </a:ext>
            </a:extLst>
          </p:cNvPr>
          <p:cNvSpPr txBox="1"/>
          <p:nvPr/>
        </p:nvSpPr>
        <p:spPr>
          <a:xfrm>
            <a:off x="6944268" y="5923115"/>
            <a:ext cx="2374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0" i="0" dirty="0">
                <a:effectLst/>
                <a:latin typeface="배달의민족 도현" panose="020B0600000101010101" pitchFamily="50" charset="-127"/>
                <a:ea typeface="배달의민족 도현" panose="020B0600000101010101" pitchFamily="50" charset="-127"/>
                <a:sym typeface="Helvetica Neue"/>
              </a:rPr>
              <a:t>김기범 목사님</a:t>
            </a:r>
            <a:endParaRPr lang="ko-KR" altLang="en-US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17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EB9FF41-64BB-4D4C-A74E-E2BD8A6FD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9" y="0"/>
            <a:ext cx="1577331" cy="17412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DFD636-2153-4F45-91DE-9AE91DE5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6" y="120030"/>
            <a:ext cx="1809079" cy="175164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85E1A93-AA54-4500-93E3-9354DA77678F}"/>
              </a:ext>
            </a:extLst>
          </p:cNvPr>
          <p:cNvSpPr/>
          <p:nvPr/>
        </p:nvSpPr>
        <p:spPr>
          <a:xfrm>
            <a:off x="1733775" y="312730"/>
            <a:ext cx="8860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믿음에 대하여 이제 욕심을 내라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B40199E-CCFC-4300-9605-779C06890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97" y="1741283"/>
            <a:ext cx="2895238" cy="42666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69EE2F0-25ED-4442-8121-A75845230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13" y="1741282"/>
            <a:ext cx="2895238" cy="4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1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1059</Words>
  <Application>Microsoft Office PowerPoint</Application>
  <PresentationFormat>와이드스크린</PresentationFormat>
  <Paragraphs>85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배달의민족 도현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화선</dc:creator>
  <cp:lastModifiedBy>다음세대부흥본부 박연훈목사</cp:lastModifiedBy>
  <cp:revision>26</cp:revision>
  <dcterms:created xsi:type="dcterms:W3CDTF">2022-12-26T09:45:15Z</dcterms:created>
  <dcterms:modified xsi:type="dcterms:W3CDTF">2022-12-28T14:53:58Z</dcterms:modified>
</cp:coreProperties>
</file>