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7"/>
  </p:notesMasterIdLst>
  <p:sldIdLst>
    <p:sldId id="3022" r:id="rId4"/>
    <p:sldId id="3455" r:id="rId5"/>
    <p:sldId id="3468" r:id="rId6"/>
    <p:sldId id="3469" r:id="rId7"/>
    <p:sldId id="3470" r:id="rId8"/>
    <p:sldId id="3471" r:id="rId9"/>
    <p:sldId id="3472" r:id="rId10"/>
    <p:sldId id="3033" r:id="rId11"/>
    <p:sldId id="257" r:id="rId12"/>
    <p:sldId id="270" r:id="rId13"/>
    <p:sldId id="263" r:id="rId14"/>
    <p:sldId id="3473" r:id="rId15"/>
    <p:sldId id="3467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8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5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3B4C5-C04B-4654-8E5A-6CCC455110D9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381CC-038B-4552-9858-7DCFB5A126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36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37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5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42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75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5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2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1200" kern="1200" dirty="0">
              <a:solidFill>
                <a:schemeClr val="bg1"/>
              </a:solidFill>
              <a:effectLst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6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0E382-8416-4847-984D-97F07D13A29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9A722E8B-AE02-4719-96FA-C568BD59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CD6A2AEA-A626-4CEA-8C5D-16ED1FA55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DE3648A-9B6E-4B3E-A144-674714F4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F873DDF8-D210-417B-9D5E-7FE5B4A8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E601B10-1D21-4F6C-8574-9C55DC76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553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C6E81E2F-BB12-4E6B-89CD-6C6938F9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BB319969-4F58-4AFD-819C-DE055A9FB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12A9705-E65C-4FC4-8103-BC9EF04A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F24536D-4F36-423E-9F71-C884A174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9A1AAA41-0500-49E9-B9A6-1D935B54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97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5F48B56D-D6DB-4930-9101-4A5701ACA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61B90B60-3909-447D-865D-3A5945CFA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3648B96-4C0D-43D4-BEA1-11774985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4736D7A-7063-46CF-9D13-CF1B7939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E123ECC6-F0BB-439F-A700-40F7BE4C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03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01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75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43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39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1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89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6B2FEC3-C8A2-4D4B-9177-88E5FA2F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3E9E540F-9CF5-44EC-92CA-25BDE9BDA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AC04BFC-4D41-4CEE-8115-FA5DE8A4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C25FEC-6F32-4393-8A23-BEF0480D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03D1DD51-19B1-4467-BB97-2D3461BA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44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33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55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99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41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3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39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022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6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3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03540B-0DDD-4FF8-9EDC-C03138C2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6A9B7129-9496-442F-86CD-2CA02F45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7662C40-9F65-49AE-9692-7D6CFB1E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E6988F82-4CAA-4375-853B-10AF1CDE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E0CE4E86-3150-46E1-8359-894379CE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1625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29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793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92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36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71B0E49-B3E4-4D43-A772-DD385077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CD457380-C487-4F35-A94E-657308C48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88A8C547-A5D9-4560-825D-57039334C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04987D48-DB8F-4B17-AC20-1B1C0967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AA60B63C-41F9-4FE4-999A-7131B028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DE35D932-CA1E-494B-8228-371122ED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876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C0003BB9-BC47-45B9-814A-5B8583E5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7F0A8C6B-EE91-4B05-B3CE-F701A359B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80B6E200-26E0-4919-A89C-816BA521F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CB9A52F3-767A-484B-B88C-ED2314556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B491BF70-8DB9-487F-B11E-F5D2F8F50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335D3F6D-D4DE-4336-A5C3-31B205D8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E8767FC5-E5C0-4831-9688-6BC39344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B5DCBDB-9DA7-474E-A344-80515F48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60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A8FEF18-0B31-4A65-B0AB-045EEFEEC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EC30EBB8-CA4F-4477-8A6A-097F09A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5470E1CD-52B4-4943-9B64-9E3DDA7A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84F4AFB3-7761-410C-B6AE-7DCB25CD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98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35FEE3B4-16E0-4B73-9DC0-CACEFC581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7F8685DB-CAF6-449F-8914-5D438255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7AA58182-3228-4726-A7CB-0139DD3D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61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028AC69-0DCA-4796-B65A-7910BF7D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BE660C2B-E248-473C-A428-C212E54DA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43E09528-6252-498A-9B96-52A2471AE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6E2A08FB-8DBA-4314-8CDD-A359A7BF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AF77B8D-861C-4DC6-AB6A-69D5480A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9A1D6C5D-18AF-4227-A356-8B40E977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55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DCF2519-4DB3-485D-B7FB-631A9096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A8784B84-A418-4363-B09D-BF184BED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25EF246F-AD25-4BA0-A337-BF565AEF7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1946C934-72FF-4116-ADC7-59A8BC26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BDF9477A-89F5-44C6-AA85-42A79E8A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D8BAEED0-35C5-4546-8786-EDD75A6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591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E2288E6E-3B3C-4D6E-AB95-33326041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E2D48968-1781-4A46-9446-EC65B0B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B056B792-C615-4844-9BA8-487E3198A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9951B-D216-4A11-9957-ED9F6EEB83C3}" type="datetimeFigureOut">
              <a:rPr lang="ko-KR" altLang="en-US" smtClean="0"/>
              <a:t>2021-12-07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ECB27EE-8D9F-4AC1-BED8-20533D257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03A60ABA-E708-4CC0-8096-46E883E1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D55FA-B8B8-42B1-B478-FB17658BED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81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400E-D44E-43CC-B769-EA948AF71DE7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6EB7-721D-4041-B1C0-FAA2A84382F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3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57DB8-AD0C-45CB-8BCF-3AEE65B07620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2021-12-07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FD75-0976-48A6-B8BA-D03DD940FF3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4959626"/>
            <a:ext cx="12192000" cy="1232452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4523" y="5093018"/>
            <a:ext cx="8002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5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5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5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5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5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5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5400" kern="0" spc="0" dirty="0">
              <a:solidFill>
                <a:schemeClr val="bg1"/>
              </a:solidFill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3970103" y="1136514"/>
            <a:ext cx="3780000" cy="1143000"/>
          </a:xfrm>
        </p:spPr>
        <p:txBody>
          <a:bodyPr>
            <a:noAutofit/>
          </a:bodyPr>
          <a:lstStyle/>
          <a:p>
            <a:r>
              <a:rPr lang="ko-KR" altLang="en-US" sz="11500" kern="1400" spc="-300" dirty="0">
                <a:solidFill>
                  <a:schemeClr val="bg1"/>
                </a:solidFill>
                <a:latin typeface="바탕체" pitchFamily="17" charset="-127"/>
                <a:ea typeface="바탕체" pitchFamily="17" charset="-127"/>
              </a:rPr>
              <a:t>성경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860103" y="2336843"/>
            <a:ext cx="5544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바탕체" pitchFamily="17" charset="-127"/>
                <a:ea typeface="바탕체" pitchFamily="17" charset="-127"/>
                <a:cs typeface="+mj-cs"/>
              </a:rPr>
              <a:t>봉독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3062" y="829150"/>
            <a:ext cx="1955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ko-KR" sz="3600" spc="-300" dirty="0">
                <a:solidFill>
                  <a:prstClr val="white"/>
                </a:solidFill>
                <a:latin typeface="Adobe Fan Heiti Std B" panose="020B0700000000000000" pitchFamily="34" charset="-128"/>
                <a:ea typeface="바탕체" pitchFamily="17" charset="-127"/>
                <a:cs typeface="Segoe UI" pitchFamily="34" charset="0"/>
              </a:rPr>
              <a:t>Today's </a:t>
            </a:r>
          </a:p>
          <a:p>
            <a:pPr lvl="0">
              <a:defRPr/>
            </a:pPr>
            <a:r>
              <a:rPr lang="en-US" altLang="ko-KR" sz="3600" spc="-300" dirty="0">
                <a:solidFill>
                  <a:prstClr val="white"/>
                </a:solidFill>
                <a:latin typeface="Adobe Fan Heiti Std B" panose="020B0700000000000000" pitchFamily="34" charset="-128"/>
                <a:ea typeface="바탕체" pitchFamily="17" charset="-127"/>
                <a:cs typeface="Segoe UI" pitchFamily="34" charset="0"/>
              </a:rPr>
              <a:t>          Bible Verses</a:t>
            </a:r>
            <a:endParaRPr kumimoji="0" lang="ko-KR" altLang="en-US" sz="36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Fan Heiti Std B" panose="020B0700000000000000" pitchFamily="34" charset="-128"/>
              <a:ea typeface="바탕체" pitchFamily="17" charset="-127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4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algun Gothic"/>
              <a:buNone/>
            </a:pPr>
            <a:endParaRPr sz="1900" b="0" i="0" u="none" strike="noStrike" cap="non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3A9C7E-D7C9-48F5-9AB2-BC3D4694AE78}"/>
              </a:ext>
            </a:extLst>
          </p:cNvPr>
          <p:cNvSpPr txBox="1"/>
          <p:nvPr/>
        </p:nvSpPr>
        <p:spPr>
          <a:xfrm>
            <a:off x="272142" y="1985777"/>
            <a:ext cx="11647715" cy="211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답답한 현실과 답이 없는 미래</a:t>
            </a:r>
            <a:endParaRPr lang="en-US" altLang="ko-KR" sz="4400" kern="0" spc="0" dirty="0">
              <a:solidFill>
                <a:schemeClr val="bg1"/>
              </a:solidFill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                   어떻게 살아가야 할까요</a:t>
            </a:r>
            <a:r>
              <a:rPr lang="en-US" altLang="ko-KR" sz="4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?(39</a:t>
            </a:r>
            <a:r>
              <a:rPr lang="ko-KR" altLang="en-US" sz="4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r>
              <a:rPr lang="en-US" altLang="ko-KR" sz="4400" kern="0" dirty="0">
                <a:solidFill>
                  <a:schemeClr val="bg1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)</a:t>
            </a:r>
            <a:endParaRPr lang="ko-KR" altLang="en-US" sz="4400" kern="0" spc="0" dirty="0">
              <a:solidFill>
                <a:schemeClr val="bg1"/>
              </a:solidFill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A332E221-549A-4238-900C-F0F1140FBD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F64CEF-2B9D-44AB-A47B-B2B144770B1B}"/>
              </a:ext>
            </a:extLst>
          </p:cNvPr>
          <p:cNvSpPr txBox="1"/>
          <p:nvPr/>
        </p:nvSpPr>
        <p:spPr>
          <a:xfrm>
            <a:off x="0" y="1831671"/>
            <a:ext cx="12192000" cy="211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말씀을 붙들 때</a:t>
            </a: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,</a:t>
            </a: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      </a:t>
            </a:r>
            <a:r>
              <a:rPr lang="ko-KR" altLang="en-US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하나님의 영광을 보게 됩니다</a:t>
            </a: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.  (40</a:t>
            </a:r>
            <a:r>
              <a:rPr lang="ko-KR" altLang="en-US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절</a:t>
            </a: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)</a:t>
            </a:r>
            <a:endParaRPr lang="ko-KR" altLang="en-US" sz="4400" dirty="0">
              <a:solidFill>
                <a:schemeClr val="bg1"/>
              </a:solidFill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059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2A37447E-5EB7-4457-A5EF-ECFEBE3C42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F82477D4-E21D-434C-B636-8C31460A2EA9}"/>
              </a:ext>
            </a:extLst>
          </p:cNvPr>
          <p:cNvGrpSpPr/>
          <p:nvPr/>
        </p:nvGrpSpPr>
        <p:grpSpPr>
          <a:xfrm>
            <a:off x="272142" y="1382662"/>
            <a:ext cx="11647715" cy="3763146"/>
            <a:chOff x="359227" y="1415319"/>
            <a:chExt cx="11647715" cy="3763146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44210E0-0BC2-490F-8924-3A4AD9F812BB}"/>
                </a:ext>
              </a:extLst>
            </p:cNvPr>
            <p:cNvSpPr txBox="1"/>
            <p:nvPr/>
          </p:nvSpPr>
          <p:spPr>
            <a:xfrm>
              <a:off x="359227" y="1415319"/>
              <a:ext cx="11647715" cy="3763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예수님을 만나면 </a:t>
              </a:r>
              <a:r>
                <a:rPr lang="ko-KR" altLang="en-US" sz="4400" kern="0" spc="0" dirty="0" err="1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이생망</a:t>
              </a: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 같은 인생이</a:t>
              </a:r>
              <a:r>
                <a:rPr lang="ko-KR" altLang="en-US" sz="80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        </a:t>
              </a:r>
              <a:endParaRPr lang="en-US" altLang="ko-KR" sz="8000" b="1" kern="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상상토끼 신과장 OTF" panose="02020603020101020101" pitchFamily="18" charset="-127"/>
                <a:ea typeface="상상토끼 신과장 OTF" panose="02020603020101020101" pitchFamily="18" charset="-127"/>
              </a:endParaRPr>
            </a:p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8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po꽃섬" panose="02000500000000000000" pitchFamily="2" charset="-127"/>
                  <a:ea typeface="상상토끼 신과장 OTF" panose="02020603020101020101" pitchFamily="18" charset="-127"/>
                </a:rPr>
                <a:t>            </a:t>
              </a:r>
              <a:r>
                <a:rPr lang="ko-KR" altLang="en-US" sz="4400" b="1" kern="0" dirty="0">
                  <a:solidFill>
                    <a:schemeClr val="bg1"/>
                  </a:solidFill>
                  <a:latin typeface="Mapo꽃섬" panose="02000500000000000000" pitchFamily="2" charset="-127"/>
                  <a:ea typeface="Mapo꽃섬" panose="02000500000000000000" pitchFamily="2" charset="-127"/>
                </a:rPr>
                <a:t>을</a:t>
              </a: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 얻게 됩니다</a:t>
              </a:r>
              <a:r>
                <a:rPr lang="en-US" altLang="ko-KR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.</a:t>
              </a: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 </a:t>
              </a:r>
              <a:r>
                <a:rPr lang="en-US" altLang="ko-KR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(25</a:t>
              </a: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절</a:t>
              </a:r>
              <a:r>
                <a:rPr lang="en-US" altLang="ko-KR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)</a:t>
              </a:r>
              <a:endParaRPr lang="ko-KR" altLang="en-US" sz="4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D266AA0-2406-46BB-98CB-7EB4B4712799}"/>
                </a:ext>
              </a:extLst>
            </p:cNvPr>
            <p:cNvSpPr txBox="1"/>
            <p:nvPr/>
          </p:nvSpPr>
          <p:spPr>
            <a:xfrm>
              <a:off x="1722931" y="3316417"/>
              <a:ext cx="3363266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15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생명</a:t>
              </a:r>
              <a:endParaRPr lang="ko-KR" altLang="en-US" sz="1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5755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A332E221-549A-4238-900C-F0F1140FBD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F64CEF-2B9D-44AB-A47B-B2B144770B1B}"/>
              </a:ext>
            </a:extLst>
          </p:cNvPr>
          <p:cNvSpPr txBox="1"/>
          <p:nvPr/>
        </p:nvSpPr>
        <p:spPr>
          <a:xfrm>
            <a:off x="0" y="1831671"/>
            <a:ext cx="12192000" cy="211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‘</a:t>
            </a:r>
            <a:r>
              <a:rPr lang="ko-KR" altLang="en-US" sz="4400" dirty="0" err="1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이생망</a:t>
            </a: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’</a:t>
            </a:r>
            <a:r>
              <a:rPr lang="ko-KR" altLang="en-US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같은 인생을 사시겠습니까</a:t>
            </a:r>
            <a:r>
              <a:rPr lang="en-US" altLang="ko-KR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?</a:t>
            </a: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400" dirty="0" err="1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축제같은</a:t>
            </a:r>
            <a:r>
              <a:rPr lang="ko-KR" altLang="en-US" sz="4400" dirty="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인생을 사시겠습니까</a:t>
            </a:r>
            <a:r>
              <a:rPr lang="en-US" altLang="ko-KR" sz="4400">
                <a:solidFill>
                  <a:schemeClr val="bg1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?</a:t>
            </a:r>
            <a:endParaRPr lang="ko-KR" altLang="en-US" sz="4400" dirty="0">
              <a:solidFill>
                <a:schemeClr val="bg1"/>
              </a:solidFill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502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39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예수께서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이르시되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돌을 옮겨 놓으라 하시니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그 죽은 자의 누이 마르다가 이르되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주여 죽은 지가 나흘이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되었으매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벌써 냄새가 나나이다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201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40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예수께서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이르시되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내 말이 네가 믿으면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하나님의 영광을 보리라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하지 아니하였느냐 하시니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388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41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돌을 옮겨 놓으니 예수께서 눈을 들어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우러러 보시고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이르시되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아버지여 내 말을 들으신 것을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감사하나이다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177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42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항상 내 말을 들으시는 줄을 내가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알았나이다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그러나 이 말씀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하옵는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것은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둘러선 무리를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위함이니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곧 아버지께서 나를 보내신 것을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그들로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믿게 하려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함이니이다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61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43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이 말씀을 하시고 큰 소리로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나사로야 나오라 부르시니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61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5600700" y="6154156"/>
            <a:ext cx="604953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94696" y="51205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44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po금빛나루" panose="02000500000000000000" pitchFamily="2" charset="-127"/>
                <a:ea typeface="Mapo금빛나루" panose="02000500000000000000" pitchFamily="2" charset="-127"/>
              </a:rPr>
              <a:t>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79009-DBEF-4BDE-BF59-004863FD4773}"/>
              </a:ext>
            </a:extLst>
          </p:cNvPr>
          <p:cNvSpPr txBox="1"/>
          <p:nvPr/>
        </p:nvSpPr>
        <p:spPr>
          <a:xfrm>
            <a:off x="0" y="1306381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죽은 자가 수족을 베로 동인 채로 나오는데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그 얼굴은 수건에 싸였더라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예수께서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이르시되</a:t>
            </a:r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 풀어 놓아 </a:t>
            </a:r>
            <a:endParaRPr lang="en-US" altLang="ko-KR" sz="40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  <a:p>
            <a:pPr algn="ctr"/>
            <a:r>
              <a:rPr lang="ko-KR" altLang="en-US" sz="4000" b="0" i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다니게 하라 </a:t>
            </a:r>
            <a:r>
              <a:rPr lang="ko-KR" altLang="en-US" sz="4000" b="0" i="0" dirty="0" err="1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하시니라</a:t>
            </a:r>
            <a:endParaRPr lang="ko-KR" altLang="en-US" sz="7200" b="0" i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0BD7F18-CB52-4572-9DE5-0DB00439A6F6}"/>
              </a:ext>
            </a:extLst>
          </p:cNvPr>
          <p:cNvSpPr txBox="1"/>
          <p:nvPr/>
        </p:nvSpPr>
        <p:spPr>
          <a:xfrm>
            <a:off x="303308" y="5801913"/>
            <a:ext cx="5131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fontAlgn="base" latinLnBrk="0"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dirty="0">
                <a:latin typeface="Mapo꽃섬" panose="02000500000000000000" pitchFamily="2" charset="-127"/>
                <a:ea typeface="Mapo꽃섬" panose="02000500000000000000" pitchFamily="2" charset="-127"/>
              </a:rPr>
              <a:t>요한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복음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39~44</a:t>
            </a:r>
            <a:r>
              <a:rPr lang="ko-KR" altLang="en-US" sz="3600" kern="0" spc="0" dirty="0"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923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0" y="4322882"/>
            <a:ext cx="2607249" cy="1143000"/>
          </a:xfrm>
        </p:spPr>
        <p:txBody>
          <a:bodyPr>
            <a:noAutofit/>
          </a:bodyPr>
          <a:lstStyle/>
          <a:p>
            <a:r>
              <a:rPr lang="ko-KR" altLang="en-US" sz="11500" spc="-330" dirty="0">
                <a:latin typeface="바탕체" pitchFamily="17" charset="-127"/>
                <a:ea typeface="바탕체" pitchFamily="17" charset="-127"/>
              </a:rPr>
              <a:t>말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83363" y="4817810"/>
            <a:ext cx="4125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0" i="0" u="none" strike="noStrike" kern="1200" cap="none" spc="-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체" pitchFamily="17" charset="-127"/>
                <a:ea typeface="바탕체" pitchFamily="17" charset="-127"/>
                <a:cs typeface="+mj-cs"/>
              </a:rPr>
              <a:t>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9348" y="4025725"/>
            <a:ext cx="22252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바탕체" pitchFamily="17" charset="-127"/>
                <a:cs typeface="+mn-cs"/>
              </a:rPr>
              <a:t>|Preach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바탕체" pitchFamily="17" charset="-127"/>
                <a:cs typeface="+mn-cs"/>
              </a:rPr>
              <a:t> the word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바탕체" pitchFamily="17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0421" y="316574"/>
            <a:ext cx="9608751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" marR="0" indent="-2032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6000" kern="0" spc="0" dirty="0" err="1">
                <a:solidFill>
                  <a:srgbClr val="000000"/>
                </a:solidFill>
                <a:effectLst/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이생망</a:t>
            </a:r>
            <a:endParaRPr lang="en-US" altLang="ko-KR" sz="6000" kern="0" spc="0" dirty="0">
              <a:solidFill>
                <a:srgbClr val="000000"/>
              </a:solidFill>
              <a:effectLst/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pPr marL="7620" marR="0" indent="-2032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600" kern="0" spc="0" dirty="0">
                <a:solidFill>
                  <a:srgbClr val="000000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요한복음 </a:t>
            </a:r>
            <a:r>
              <a:rPr lang="en-US" altLang="ko-KR" sz="3600" kern="0" spc="0" dirty="0">
                <a:solidFill>
                  <a:srgbClr val="000000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11</a:t>
            </a:r>
            <a:r>
              <a:rPr lang="ko-KR" altLang="en-US" sz="3600" kern="0" spc="0" dirty="0">
                <a:solidFill>
                  <a:srgbClr val="000000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장 </a:t>
            </a:r>
            <a:r>
              <a:rPr lang="en-US" altLang="ko-KR" sz="3600" kern="0" dirty="0">
                <a:solidFill>
                  <a:srgbClr val="000000"/>
                </a:solidFill>
                <a:latin typeface="Mapo꽃섬" panose="02000500000000000000" pitchFamily="2" charset="-127"/>
                <a:ea typeface="Mapo꽃섬" panose="02000500000000000000" pitchFamily="2" charset="-127"/>
              </a:rPr>
              <a:t>39</a:t>
            </a:r>
            <a:r>
              <a:rPr lang="en-US" altLang="ko-KR" sz="3600" kern="0" spc="0" dirty="0">
                <a:solidFill>
                  <a:srgbClr val="000000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~44</a:t>
            </a:r>
            <a:r>
              <a:rPr lang="ko-KR" altLang="en-US" sz="3600" kern="0" spc="0" dirty="0" smtClean="0">
                <a:solidFill>
                  <a:srgbClr val="000000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rPr>
              <a:t>절</a:t>
            </a:r>
            <a:endParaRPr lang="en-US" altLang="ko-KR" sz="3600" kern="0" spc="0" dirty="0">
              <a:solidFill>
                <a:srgbClr val="000000"/>
              </a:solidFill>
              <a:effectLst/>
              <a:latin typeface="Mapo꽃섬" panose="02000500000000000000" pitchFamily="2" charset="-127"/>
              <a:ea typeface="Mapo꽃섬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486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2A37447E-5EB7-4457-A5EF-ECFEBE3C420C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F82477D4-E21D-434C-B636-8C31460A2EA9}"/>
              </a:ext>
            </a:extLst>
          </p:cNvPr>
          <p:cNvGrpSpPr/>
          <p:nvPr/>
        </p:nvGrpSpPr>
        <p:grpSpPr>
          <a:xfrm>
            <a:off x="651520" y="1609362"/>
            <a:ext cx="16005707" cy="3041388"/>
            <a:chOff x="631601" y="2060308"/>
            <a:chExt cx="16005707" cy="304138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44210E0-0BC2-490F-8924-3A4AD9F812BB}"/>
                </a:ext>
              </a:extLst>
            </p:cNvPr>
            <p:cNvSpPr txBox="1"/>
            <p:nvPr/>
          </p:nvSpPr>
          <p:spPr>
            <a:xfrm>
              <a:off x="4989593" y="4073786"/>
              <a:ext cx="11647715" cy="1027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just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= </a:t>
              </a:r>
              <a:r>
                <a:rPr lang="ko-KR" altLang="en-US" sz="4400" kern="0" spc="0" dirty="0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이번 생은 </a:t>
              </a:r>
              <a:r>
                <a:rPr lang="ko-KR" altLang="en-US" sz="4400" kern="0" spc="0" dirty="0" err="1">
                  <a:solidFill>
                    <a:schemeClr val="bg1"/>
                  </a:solidFill>
                  <a:effectLst/>
                  <a:latin typeface="Mapo꽃섬" panose="02000500000000000000" pitchFamily="2" charset="-127"/>
                  <a:ea typeface="Mapo꽃섬" panose="02000500000000000000" pitchFamily="2" charset="-127"/>
                </a:rPr>
                <a:t>망했어</a:t>
              </a:r>
              <a:endParaRPr lang="ko-KR" altLang="en-US" sz="4400" kern="0" spc="0" dirty="0">
                <a:solidFill>
                  <a:schemeClr val="bg1"/>
                </a:solidFill>
                <a:effectLst/>
                <a:latin typeface="Mapo꽃섬" panose="02000500000000000000" pitchFamily="2" charset="-127"/>
                <a:ea typeface="Mapo꽃섬" panose="02000500000000000000" pitchFamily="2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D266AA0-2406-46BB-98CB-7EB4B4712799}"/>
                </a:ext>
              </a:extLst>
            </p:cNvPr>
            <p:cNvSpPr txBox="1"/>
            <p:nvPr/>
          </p:nvSpPr>
          <p:spPr>
            <a:xfrm>
              <a:off x="631601" y="2060308"/>
              <a:ext cx="5922545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15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이</a:t>
              </a:r>
              <a:r>
                <a:rPr lang="en-US" altLang="ko-KR" sz="115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.</a:t>
              </a:r>
              <a:r>
                <a:rPr lang="ko-KR" altLang="en-US" sz="115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생</a:t>
              </a:r>
              <a:r>
                <a:rPr lang="en-US" altLang="ko-KR" sz="115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.</a:t>
              </a:r>
              <a:r>
                <a:rPr lang="ko-KR" altLang="en-US" sz="11500" b="1" kern="0" spc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상상토끼 신과장 OTF" panose="02020603020101020101" pitchFamily="18" charset="-127"/>
                  <a:ea typeface="상상토끼 신과장 OTF" panose="02020603020101020101" pitchFamily="18" charset="-127"/>
                </a:rPr>
                <a:t>망</a:t>
              </a:r>
              <a:endParaRPr lang="ko-KR" altLang="en-US" sz="1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984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233</Words>
  <Application>Microsoft Office PowerPoint</Application>
  <PresentationFormat>사용자 지정</PresentationFormat>
  <Paragraphs>64</Paragraphs>
  <Slides>13</Slides>
  <Notes>9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13</vt:i4>
      </vt:variant>
    </vt:vector>
  </HeadingPairs>
  <TitlesOfParts>
    <vt:vector size="16" baseType="lpstr">
      <vt:lpstr>Office 테마</vt:lpstr>
      <vt:lpstr>3_Office 테마</vt:lpstr>
      <vt:lpstr>9_Office 테마</vt:lpstr>
      <vt:lpstr>성경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해원</dc:creator>
  <cp:lastModifiedBy>감리교</cp:lastModifiedBy>
  <cp:revision>35</cp:revision>
  <dcterms:created xsi:type="dcterms:W3CDTF">2021-09-07T02:25:19Z</dcterms:created>
  <dcterms:modified xsi:type="dcterms:W3CDTF">2021-12-07T00:39:30Z</dcterms:modified>
</cp:coreProperties>
</file>