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Batangche" pitchFamily="17" charset="-127"/>
      <p:regular r:id="rId19"/>
    </p:embeddedFont>
    <p:embeddedFont>
      <p:font typeface="Malgun Gothic" pitchFamily="50" charset="-127"/>
      <p:regular r:id="rId20"/>
      <p:bold r:id="rId21"/>
    </p:embeddedFont>
    <p:embeddedFont>
      <p:font typeface="Garamond" pitchFamily="18" charset="0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3N3vMX8w8ud9s8ex415MYTu4E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4998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285037" y="1828815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8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3"/>
          </p:nvPr>
        </p:nvSpPr>
        <p:spPr>
          <a:xfrm>
            <a:off x="6193378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3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 rot="5400000">
            <a:off x="7285037" y="1828807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93384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9338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09611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4766733" y="273068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09611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0" y="4959627"/>
            <a:ext cx="12192000" cy="1232452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094529" y="5093020"/>
            <a:ext cx="8002953" cy="93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마태복음 8장 5~ 13절</a:t>
            </a:r>
            <a:endParaRPr sz="5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>
            <a:spLocks noGrp="1"/>
          </p:cNvSpPr>
          <p:nvPr>
            <p:ph type="title"/>
          </p:nvPr>
        </p:nvSpPr>
        <p:spPr>
          <a:xfrm>
            <a:off x="3970103" y="1136515"/>
            <a:ext cx="378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Batangche"/>
              <a:buNone/>
            </a:pPr>
            <a:r>
              <a:rPr lang="ko-KR" sz="11500">
                <a:solidFill>
                  <a:schemeClr val="lt1"/>
                </a:solidFill>
                <a:latin typeface="Batangche"/>
                <a:ea typeface="Batangche"/>
                <a:cs typeface="Batangche"/>
                <a:sym typeface="Batangche"/>
              </a:rPr>
              <a:t>성경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5860103" y="2336843"/>
            <a:ext cx="55446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Batangche"/>
              <a:buNone/>
            </a:pPr>
            <a:r>
              <a:rPr lang="ko-KR" sz="11500" b="0" i="0" u="none" strike="noStrike" cap="none">
                <a:solidFill>
                  <a:srgbClr val="FFFFFF"/>
                </a:solidFill>
                <a:latin typeface="Batangche"/>
                <a:ea typeface="Batangche"/>
                <a:cs typeface="Batangche"/>
                <a:sym typeface="Batangche"/>
              </a:rPr>
              <a:t>봉독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7493043" y="829150"/>
            <a:ext cx="46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ko-KR" sz="3600">
                <a:solidFill>
                  <a:srgbClr val="FFFFFF"/>
                </a:solidFill>
              </a:rPr>
              <a:t>Today's            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>
                <a:solidFill>
                  <a:srgbClr val="FFFFFF"/>
                </a:solidFill>
              </a:rPr>
              <a:t>     Bible Verses 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1783798" y="1510632"/>
            <a:ext cx="8603621" cy="193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백부장에게 이르시되 가라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네 </a:t>
            </a:r>
            <a:r>
              <a:rPr lang="ko-K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믿</a:t>
            </a:r>
            <a:r>
              <a:rPr lang="ko-KR" altLang="en-US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은</a:t>
            </a:r>
            <a:r>
              <a:rPr lang="ko-K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대로 될지어다 하시니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 즉시 하인이 나으니라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49" name="Google Shape;249;p10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10"/>
          <p:cNvSpPr txBox="1"/>
          <p:nvPr/>
        </p:nvSpPr>
        <p:spPr>
          <a:xfrm>
            <a:off x="5494713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13절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5" y="4322883"/>
            <a:ext cx="26072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Batangche"/>
              <a:buNone/>
            </a:pPr>
            <a:r>
              <a:rPr lang="ko-KR" sz="11500">
                <a:latin typeface="Batangche"/>
                <a:ea typeface="Batangche"/>
                <a:cs typeface="Batangche"/>
                <a:sym typeface="Batangche"/>
              </a:rPr>
              <a:t>말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483363" y="4817811"/>
            <a:ext cx="4125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Batangche"/>
              <a:buNone/>
            </a:pPr>
            <a:r>
              <a:rPr lang="ko-KR" sz="11500" b="0" i="0" u="none" strike="noStrike" cap="none">
                <a:solidFill>
                  <a:srgbClr val="000000"/>
                </a:solidFill>
                <a:latin typeface="Batangche"/>
                <a:ea typeface="Batangche"/>
                <a:cs typeface="Batangche"/>
                <a:sym typeface="Batangche"/>
              </a:rPr>
              <a:t>씀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2959353" y="4025727"/>
            <a:ext cx="222522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|Preach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the word</a:t>
            </a:r>
            <a:endParaRPr sz="2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1729411" y="318691"/>
            <a:ext cx="98251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“권리포기”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박박 사랑해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2040709" y="3429000"/>
            <a:ext cx="9876319" cy="255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예수님을 위해서 </a:t>
            </a:r>
            <a:b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어디까지 포기할 수 있습니까? (8절)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/>
          <p:nvPr/>
        </p:nvSpPr>
        <p:spPr>
          <a:xfrm>
            <a:off x="1980069" y="4717647"/>
            <a:ext cx="9662705" cy="18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ko-K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내 것을 포기할 때 기적은 일어납니다. (8절)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1398589" y="2507555"/>
            <a:ext cx="9876319" cy="18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예수님의 말씀을 통해</a:t>
            </a:r>
            <a:b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능력이 나타납니다.(13절)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0" y="2023820"/>
            <a:ext cx="12192000" cy="164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말씀의 능력을 신뢰할 때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기적은 일어납니다.(13절)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2130851" y="1510632"/>
            <a:ext cx="7909520" cy="132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가버나움에 들어가시니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한 백부장이 나아와 간구하여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177" name="Google Shape;177;p2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"/>
          <p:cNvSpPr txBox="1"/>
          <p:nvPr/>
        </p:nvSpPr>
        <p:spPr>
          <a:xfrm>
            <a:off x="5628565" y="512057"/>
            <a:ext cx="914016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5절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1014358" y="1510632"/>
            <a:ext cx="10142504" cy="132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이르되 주여 내 하인이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중풍병으로 집에 누워 몹시 괴로워하나이다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186" name="Google Shape;186;p3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3"/>
          <p:cNvSpPr txBox="1"/>
          <p:nvPr/>
        </p:nvSpPr>
        <p:spPr>
          <a:xfrm>
            <a:off x="5628565" y="512057"/>
            <a:ext cx="914016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6절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/>
        </p:nvSpPr>
        <p:spPr>
          <a:xfrm>
            <a:off x="2296760" y="1510632"/>
            <a:ext cx="7577699" cy="70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이르시되 내가 가서 고쳐 주리라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195" name="Google Shape;195;p4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4"/>
          <p:cNvSpPr txBox="1"/>
          <p:nvPr/>
        </p:nvSpPr>
        <p:spPr>
          <a:xfrm>
            <a:off x="5628565" y="512057"/>
            <a:ext cx="914016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7절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/>
        </p:nvSpPr>
        <p:spPr>
          <a:xfrm>
            <a:off x="2130849" y="1510632"/>
            <a:ext cx="7909521" cy="317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백부장이 대답하여 이르되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주여 내 집에 들어오심을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나는 감당하지 못하겠사오니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다만 말씀으로만 하옵소서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그러면 내 하인이 낫겠사옵나이다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04" name="Google Shape;204;p5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5"/>
          <p:cNvSpPr txBox="1"/>
          <p:nvPr/>
        </p:nvSpPr>
        <p:spPr>
          <a:xfrm>
            <a:off x="5628565" y="512057"/>
            <a:ext cx="914016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8절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/>
        </p:nvSpPr>
        <p:spPr>
          <a:xfrm>
            <a:off x="652079" y="1510632"/>
            <a:ext cx="10867061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나도 남의 수하에 있는 사람이요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내 아래에도 군사가 있으니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이더러 가라 하면 가고 저더러 오라 하면 오고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내 종더러 이것을 하라 하면 하나이다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13" name="Google Shape;213;p6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6"/>
          <p:cNvSpPr txBox="1"/>
          <p:nvPr/>
        </p:nvSpPr>
        <p:spPr>
          <a:xfrm>
            <a:off x="5628564" y="512057"/>
            <a:ext cx="914017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9절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2296760" y="1510632"/>
            <a:ext cx="7577699" cy="317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들으시고 놀랍게 여겨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따르는 자들에게 이르시되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내가 진실로 너희에게 이르노니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이스라엘 중 아무에게서도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이만한 믿음을 보지 못하였노라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22" name="Google Shape;222;p7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7"/>
          <p:cNvSpPr txBox="1"/>
          <p:nvPr/>
        </p:nvSpPr>
        <p:spPr>
          <a:xfrm>
            <a:off x="5494713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10절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154346" y="1510632"/>
            <a:ext cx="11862526" cy="193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또 너희에게 이르노니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동 서로부터 많은 사람이 이르러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아브라함과 이삭과 야곱과 함께 천국에 앉으려니와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31" name="Google Shape;231;p8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8"/>
          <p:cNvSpPr txBox="1"/>
          <p:nvPr/>
        </p:nvSpPr>
        <p:spPr>
          <a:xfrm>
            <a:off x="5494713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11절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1859139" y="1510632"/>
            <a:ext cx="8452939" cy="193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 나라의 본 자손들은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바깥 어두운 데 쫓겨나 거기서 울며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이를 갈게 되리라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582226" y="5801913"/>
            <a:ext cx="4621762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8장 5~13절</a:t>
            </a:r>
            <a:endParaRPr/>
          </a:p>
        </p:txBody>
      </p:sp>
      <p:cxnSp>
        <p:nvCxnSpPr>
          <p:cNvPr id="240" name="Google Shape;240;p9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9"/>
          <p:cNvSpPr txBox="1"/>
          <p:nvPr/>
        </p:nvSpPr>
        <p:spPr>
          <a:xfrm>
            <a:off x="5494713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12절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254</Words>
  <Application>Microsoft Office PowerPoint</Application>
  <PresentationFormat>사용자 지정</PresentationFormat>
  <Paragraphs>78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Arial</vt:lpstr>
      <vt:lpstr>Batangche</vt:lpstr>
      <vt:lpstr>Malgun Gothic</vt:lpstr>
      <vt:lpstr>Garamond</vt:lpstr>
      <vt:lpstr>1_Office 테마</vt:lpstr>
      <vt:lpstr>4_Office 테마</vt:lpstr>
      <vt:lpstr>성경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</vt:lpstr>
      <vt:lpstr>PowerPoint 프레젠테이션</vt:lpstr>
      <vt:lpstr>PowerPoint 프레젠테이션</vt:lpstr>
      <vt:lpstr>예수님의 말씀을 통해 능력이 나타납니다.(13절)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성경</dc:title>
  <dc:creator>finemax</dc:creator>
  <cp:lastModifiedBy>감리교</cp:lastModifiedBy>
  <cp:revision>2</cp:revision>
  <dcterms:created xsi:type="dcterms:W3CDTF">2018-03-20T00:25:01Z</dcterms:created>
  <dcterms:modified xsi:type="dcterms:W3CDTF">2021-11-02T00:37:06Z</dcterms:modified>
</cp:coreProperties>
</file>