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sldIdLst>
    <p:sldId id="3022" r:id="rId4"/>
    <p:sldId id="3455" r:id="rId5"/>
    <p:sldId id="3454" r:id="rId6"/>
    <p:sldId id="3457" r:id="rId7"/>
    <p:sldId id="3456" r:id="rId8"/>
    <p:sldId id="3458" r:id="rId9"/>
    <p:sldId id="3459" r:id="rId10"/>
    <p:sldId id="3460" r:id="rId11"/>
    <p:sldId id="3461" r:id="rId12"/>
    <p:sldId id="3462" r:id="rId13"/>
    <p:sldId id="3463" r:id="rId14"/>
    <p:sldId id="3464" r:id="rId15"/>
    <p:sldId id="3465" r:id="rId16"/>
    <p:sldId id="3033" r:id="rId17"/>
    <p:sldId id="260" r:id="rId18"/>
    <p:sldId id="257" r:id="rId19"/>
    <p:sldId id="266" r:id="rId20"/>
    <p:sldId id="263" r:id="rId21"/>
    <p:sldId id="269" r:id="rId22"/>
    <p:sldId id="262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8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5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3B4C5-C04B-4654-8E5A-6CCC455110D9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381CC-038B-4552-9858-7DCFB5A126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36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37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53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78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71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147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25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0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42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5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51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78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1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266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34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kern="1200" dirty="0">
              <a:solidFill>
                <a:schemeClr val="bg1"/>
              </a:solidFill>
              <a:effectLst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0E382-8416-4847-984D-97F07D13A29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26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A722E8B-AE02-4719-96FA-C568BD590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CD6A2AEA-A626-4CEA-8C5D-16ED1FA55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DE3648A-9B6E-4B3E-A144-674714F4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873DDF8-D210-417B-9D5E-7FE5B4A8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E601B10-1D21-4F6C-8574-9C55DC76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3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6E81E2F-BB12-4E6B-89CD-6C6938F95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BB319969-4F58-4AFD-819C-DE055A9FB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12A9705-E65C-4FC4-8103-BC9EF04A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F24536D-4F36-423E-9F71-C884A174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9A1AAA41-0500-49E9-B9A6-1D935B54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97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5F48B56D-D6DB-4930-9101-4A5701ACA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61B90B60-3909-447D-865D-3A5945CFA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3648B96-4C0D-43D4-BEA1-11774985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4736D7A-7063-46CF-9D13-CF1B7939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123ECC6-F0BB-439F-A700-40F7BE4C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03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01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7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43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93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1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589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7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6B2FEC3-C8A2-4D4B-9177-88E5FA2F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E9E540F-9CF5-44EC-92CA-25BDE9BDA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AC04BFC-4D41-4CEE-8115-FA5DE8A4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C25FEC-6F32-4393-8A23-BEF0480D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03D1DD51-19B1-4467-BB97-2D3461BA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440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33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55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9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041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33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3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4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022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56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9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03540B-0DDD-4FF8-9EDC-C03138C2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6A9B7129-9496-442F-86CD-2CA02F45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7662C40-9F65-49AE-9692-7D6CFB1E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E6988F82-4CAA-4375-853B-10AF1CDE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0CE4E86-3150-46E1-8359-894379CE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625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529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93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092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3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71B0E49-B3E4-4D43-A772-DD385077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CD457380-C487-4F35-A94E-657308C48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88A8C547-A5D9-4560-825D-57039334C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04987D48-DB8F-4B17-AC20-1B1C09674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AA60B63C-41F9-4FE4-999A-7131B028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DE35D932-CA1E-494B-8228-371122ED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76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0003BB9-BC47-45B9-814A-5B8583E5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F0A8C6B-EE91-4B05-B3CE-F701A359B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80B6E200-26E0-4919-A89C-816BA521F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CB9A52F3-767A-484B-B88C-ED2314556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B491BF70-8DB9-487F-B11E-F5D2F8F50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335D3F6D-D4DE-4336-A5C3-31B205D8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E8767FC5-E5C0-4831-9688-6BC39344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B5DCBDB-9DA7-474E-A344-80515F48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6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A8FEF18-0B31-4A65-B0AB-045EEFEE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EC30EBB8-CA4F-4477-8A6A-097F09A9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5470E1CD-52B4-4943-9B64-9E3DDA7A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84F4AFB3-7761-410C-B6AE-7DCB25CD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98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35FEE3B4-16E0-4B73-9DC0-CACEFC58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7F8685DB-CAF6-449F-8914-5D438255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7AA58182-3228-4726-A7CB-0139DD3D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61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028AC69-0DCA-4796-B65A-7910BF7D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BE660C2B-E248-473C-A428-C212E54D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43E09528-6252-498A-9B96-52A2471AE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6E2A08FB-8DBA-4314-8CDD-A359A7BF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AF77B8D-861C-4DC6-AB6A-69D5480A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9A1D6C5D-18AF-4227-A356-8B40E977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55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DCF2519-4DB3-485D-B7FB-631A9096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8784B84-A418-4363-B09D-BF184BED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25EF246F-AD25-4BA0-A337-BF565AEF7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1946C934-72FF-4116-ADC7-59A8BC26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BDF9477A-89F5-44C6-AA85-42A79E8A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D8BAEED0-35C5-4546-8786-EDD75A63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91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E2288E6E-3B3C-4D6E-AB95-33326041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E2D48968-1781-4A46-9446-EC65B0B2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B056B792-C615-4844-9BA8-487E3198A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951B-D216-4A11-9957-ED9F6EEB83C3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ECB27EE-8D9F-4AC1-BED8-20533D257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03A60ABA-E708-4CC0-8096-46E883E1F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D55FA-B8B8-42B1-B478-FB17658BE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81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1400E-D44E-43CC-B769-EA948AF71DE7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A6EB7-721D-4041-B1C0-FAA2A84382F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36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57DB8-AD0C-45CB-8BCF-3AEE65B0762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2021-10-19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FD75-0976-48A6-B8BA-D03DD940FF3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1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4959626"/>
            <a:ext cx="12192000" cy="123245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4523" y="5093018"/>
            <a:ext cx="8002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5400" kern="0" spc="0" dirty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요한복음 </a:t>
            </a:r>
            <a:r>
              <a:rPr lang="en-US" altLang="ko-KR" sz="5400" kern="0" spc="0" dirty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2</a:t>
            </a:r>
            <a:r>
              <a:rPr lang="ko-KR" altLang="en-US" sz="5400" kern="0" spc="0" dirty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장 </a:t>
            </a:r>
            <a:r>
              <a:rPr lang="en-US" altLang="ko-KR" sz="5400" kern="0" spc="0" dirty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1~12</a:t>
            </a:r>
            <a:r>
              <a:rPr lang="ko-KR" altLang="en-US" sz="5400" kern="0" spc="0" dirty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절</a:t>
            </a:r>
            <a:endParaRPr lang="en-US" altLang="ko-KR" sz="5400" kern="0" spc="0" dirty="0">
              <a:solidFill>
                <a:schemeClr val="bg1"/>
              </a:solidFill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970103" y="1136514"/>
            <a:ext cx="3780000" cy="1143000"/>
          </a:xfrm>
        </p:spPr>
        <p:txBody>
          <a:bodyPr>
            <a:noAutofit/>
          </a:bodyPr>
          <a:lstStyle/>
          <a:p>
            <a:r>
              <a:rPr lang="ko-KR" altLang="en-US" sz="11500" kern="1400" spc="-3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성경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860103" y="2336843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5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봉독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3062" y="829150"/>
            <a:ext cx="1955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ko-KR" sz="3600" spc="-300" dirty="0">
                <a:solidFill>
                  <a:prstClr val="white"/>
                </a:solidFill>
                <a:latin typeface="Adobe Fan Heiti Std B" panose="020B0700000000000000" pitchFamily="34" charset="-128"/>
                <a:ea typeface="바탕체" pitchFamily="17" charset="-127"/>
                <a:cs typeface="Segoe UI" pitchFamily="34" charset="0"/>
              </a:rPr>
              <a:t>Today's </a:t>
            </a:r>
            <a:endParaRPr lang="en-US" altLang="ko-KR" sz="3600" spc="-300" dirty="0" smtClean="0">
              <a:solidFill>
                <a:prstClr val="white"/>
              </a:solidFill>
              <a:latin typeface="Adobe Fan Heiti Std B" panose="020B0700000000000000" pitchFamily="34" charset="-128"/>
              <a:ea typeface="바탕체" pitchFamily="17" charset="-127"/>
              <a:cs typeface="Segoe UI" pitchFamily="34" charset="0"/>
            </a:endParaRPr>
          </a:p>
          <a:p>
            <a:pPr lvl="0">
              <a:defRPr/>
            </a:pPr>
            <a:r>
              <a:rPr lang="en-US" altLang="ko-KR" sz="3600" spc="-300" dirty="0">
                <a:solidFill>
                  <a:prstClr val="white"/>
                </a:solidFill>
                <a:latin typeface="Adobe Fan Heiti Std B" panose="020B0700000000000000" pitchFamily="34" charset="-128"/>
                <a:ea typeface="바탕체" pitchFamily="17" charset="-127"/>
                <a:cs typeface="Segoe UI" pitchFamily="34" charset="0"/>
              </a:rPr>
              <a:t> </a:t>
            </a:r>
            <a:r>
              <a:rPr lang="en-US" altLang="ko-KR" sz="3600" spc="-3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바탕체" pitchFamily="17" charset="-127"/>
                <a:cs typeface="Segoe UI" pitchFamily="34" charset="0"/>
              </a:rPr>
              <a:t>         Bible </a:t>
            </a:r>
            <a:r>
              <a:rPr lang="en-US" altLang="ko-KR" sz="3600" spc="-300" dirty="0">
                <a:solidFill>
                  <a:prstClr val="white"/>
                </a:solidFill>
                <a:latin typeface="Adobe Fan Heiti Std B" panose="020B0700000000000000" pitchFamily="34" charset="-128"/>
                <a:ea typeface="바탕체" pitchFamily="17" charset="-127"/>
                <a:cs typeface="Segoe UI" pitchFamily="34" charset="0"/>
              </a:rPr>
              <a:t>Verses</a:t>
            </a:r>
            <a:endParaRPr kumimoji="0" lang="ko-KR" altLang="en-US" sz="36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Fan Heiti Std B" panose="020B0700000000000000" pitchFamily="34" charset="-128"/>
              <a:ea typeface="바탕체" pitchFamily="17" charset="-127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4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42172" y="512057"/>
            <a:ext cx="88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black"/>
                </a:solidFill>
                <a:latin typeface="Mapo금빛나루" panose="02000500000000000000" pitchFamily="2" charset="-127"/>
                <a:ea typeface="Mapo금빛나루" panose="02000500000000000000" pitchFamily="2" charset="-127"/>
              </a:rPr>
              <a:t>9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요한복음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장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1~12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절</a:t>
            </a:r>
            <a:endParaRPr kumimoji="0" lang="en-US" altLang="ko-K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po꽃섬" panose="02000500000000000000" pitchFamily="2" charset="-127"/>
              <a:ea typeface="Mapo꽃섬" panose="02000500000000000000" pitchFamily="2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연회장은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물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로 된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포도주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를 맛보고도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어디서 났는지 알지 못하되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물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 떠온 하인들은 알더라 연회장이 신랑을 불러</a:t>
            </a:r>
            <a:endParaRPr lang="ko-KR" altLang="en-US" sz="8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94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37977" y="512057"/>
            <a:ext cx="109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10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요한복음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장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1~12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절</a:t>
            </a:r>
            <a:endParaRPr kumimoji="0" lang="en-US" altLang="ko-K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po꽃섬" panose="02000500000000000000" pitchFamily="2" charset="-127"/>
              <a:ea typeface="Mapo꽃섬" panose="02000500000000000000" pitchFamily="2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말하되 사람마다 먼저 좋은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포도주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를 내고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취한 후에 낮은 것을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내거늘</a:t>
            </a:r>
            <a:endParaRPr lang="en-US" altLang="ko-KR" sz="4000" dirty="0"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그대는 지금까지 좋은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포도주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를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두었도다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하니라</a:t>
            </a:r>
            <a:endParaRPr lang="ko-KR" altLang="en-US" sz="8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643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74847" y="512057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11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요한복음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장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1~12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절</a:t>
            </a:r>
            <a:endParaRPr kumimoji="0" lang="en-US" altLang="ko-K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po꽃섬" panose="02000500000000000000" pitchFamily="2" charset="-127"/>
              <a:ea typeface="Mapo꽃섬" panose="02000500000000000000" pitchFamily="2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예수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께서 이 첫 표적을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갈릴리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가나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에서 행하여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그의 영광을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나타내시매</a:t>
            </a:r>
            <a:endParaRPr lang="en-US" altLang="ko-KR" sz="4000" dirty="0"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제자들이 그를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믿으니라</a:t>
            </a:r>
            <a:endParaRPr lang="ko-KR" altLang="en-US" sz="8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898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50801" y="512057"/>
            <a:ext cx="106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요한복음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장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1~12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절</a:t>
            </a:r>
            <a:endParaRPr kumimoji="0" lang="en-US" altLang="ko-K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po꽃섬" panose="02000500000000000000" pitchFamily="2" charset="-127"/>
              <a:ea typeface="Mapo꽃섬" panose="02000500000000000000" pitchFamily="2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그 후에 예수께서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그 어머니와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형제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들과 제자들과 함께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u="none" strike="noStrike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가버나움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으로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 내려가셨으나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거기에 여러 날 계시지는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아니하시니라</a:t>
            </a:r>
            <a:endParaRPr lang="ko-KR" altLang="en-US" sz="8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43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4322882"/>
            <a:ext cx="2607249" cy="1143000"/>
          </a:xfrm>
        </p:spPr>
        <p:txBody>
          <a:bodyPr>
            <a:noAutofit/>
          </a:bodyPr>
          <a:lstStyle/>
          <a:p>
            <a:r>
              <a:rPr lang="ko-KR" altLang="en-US" sz="11500" spc="-330" dirty="0">
                <a:latin typeface="바탕체" pitchFamily="17" charset="-127"/>
                <a:ea typeface="바탕체" pitchFamily="17" charset="-127"/>
              </a:rPr>
              <a:t>말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83363" y="4817810"/>
            <a:ext cx="4125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500" b="0" i="0" u="none" strike="noStrike" kern="1200" cap="none" spc="-2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9348" y="4025725"/>
            <a:ext cx="22252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바탕체" pitchFamily="17" charset="-127"/>
                <a:cs typeface="+mn-cs"/>
              </a:rPr>
              <a:t>|Preach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바탕체" pitchFamily="17" charset="-127"/>
                <a:cs typeface="+mn-cs"/>
              </a:rPr>
              <a:t> the word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바탕체" pitchFamily="17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0421" y="316574"/>
            <a:ext cx="96087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" marR="0" indent="-20320" algn="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6000" kern="0" spc="0" dirty="0">
                <a:solidFill>
                  <a:srgbClr val="000000"/>
                </a:solidFill>
                <a:effectLst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때가 필 무렵</a:t>
            </a:r>
            <a:r>
              <a:rPr lang="en-US" altLang="ko-KR" sz="6000" kern="0" spc="0" dirty="0">
                <a:solidFill>
                  <a:srgbClr val="000000"/>
                </a:solidFill>
                <a:effectLst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6000" kern="0" spc="0" dirty="0" err="1">
                <a:solidFill>
                  <a:srgbClr val="000000"/>
                </a:solidFill>
                <a:effectLst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때빼시</a:t>
            </a:r>
            <a:r>
              <a:rPr lang="en-US" altLang="ko-KR" sz="6000" kern="0" spc="0" dirty="0">
                <a:solidFill>
                  <a:srgbClr val="000000"/>
                </a:solidFill>
                <a:effectLst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endParaRPr kumimoji="0" lang="en-US" altLang="ko-K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0" marR="0" indent="0" algn="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요한복음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2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장 </a:t>
            </a:r>
            <a:r>
              <a:rPr lang="en-US" altLang="ko-KR" sz="3600" kern="0" spc="0" dirty="0">
                <a:solidFill>
                  <a:srgbClr val="000000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1~12</a:t>
            </a:r>
            <a:r>
              <a:rPr lang="ko-KR" altLang="en-US" sz="3600" kern="0" spc="0" smtClean="0">
                <a:solidFill>
                  <a:srgbClr val="000000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절</a:t>
            </a:r>
            <a:endParaRPr lang="en-US" altLang="ko-KR" sz="3600" kern="0" spc="0" dirty="0">
              <a:solidFill>
                <a:srgbClr val="000000"/>
              </a:solidFill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486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D0F3A2B8-BB82-4A85-9F07-D3879E593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628F79-4151-4E98-A142-B463ACA04843}"/>
              </a:ext>
            </a:extLst>
          </p:cNvPr>
          <p:cNvSpPr txBox="1"/>
          <p:nvPr/>
        </p:nvSpPr>
        <p:spPr>
          <a:xfrm>
            <a:off x="795389" y="2794538"/>
            <a:ext cx="7543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kern="0" spc="0" dirty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내가 생각한 때를</a:t>
            </a:r>
            <a:r>
              <a:rPr lang="en-US" altLang="ko-KR" sz="4000" kern="0" dirty="0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 </a:t>
            </a:r>
            <a:r>
              <a:rPr lang="ko-KR" altLang="en-US" sz="4000" kern="0" spc="0" dirty="0" smtClean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버리십시오 </a:t>
            </a:r>
            <a:r>
              <a:rPr lang="en-US" altLang="ko-KR" sz="4000" kern="0" spc="0" dirty="0" smtClean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(4</a:t>
            </a:r>
            <a:r>
              <a:rPr lang="ko-KR" altLang="en-US" sz="4000" kern="0" spc="0" dirty="0" smtClean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절</a:t>
            </a:r>
            <a:r>
              <a:rPr lang="en-US" altLang="ko-KR" sz="4000" kern="0" spc="0" dirty="0" smtClean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)</a:t>
            </a:r>
            <a:endParaRPr lang="ko-KR" altLang="en-US" sz="4000" kern="0" spc="0" dirty="0">
              <a:solidFill>
                <a:schemeClr val="bg1"/>
              </a:solidFill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860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2A37447E-5EB7-4457-A5EF-ECFEBE3C42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F82477D4-E21D-434C-B636-8C31460A2EA9}"/>
              </a:ext>
            </a:extLst>
          </p:cNvPr>
          <p:cNvGrpSpPr/>
          <p:nvPr/>
        </p:nvGrpSpPr>
        <p:grpSpPr>
          <a:xfrm>
            <a:off x="457200" y="4380342"/>
            <a:ext cx="11647715" cy="2110084"/>
            <a:chOff x="544285" y="4412999"/>
            <a:chExt cx="11647715" cy="211008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44210E0-0BC2-490F-8924-3A4AD9F812BB}"/>
                </a:ext>
              </a:extLst>
            </p:cNvPr>
            <p:cNvSpPr txBox="1"/>
            <p:nvPr/>
          </p:nvSpPr>
          <p:spPr>
            <a:xfrm>
              <a:off x="544285" y="4460980"/>
              <a:ext cx="11647715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4400" kern="0" spc="0" dirty="0">
                  <a:solidFill>
                    <a:schemeClr val="bg1"/>
                  </a:solidFill>
                  <a:effectLst/>
                  <a:latin typeface="Mapo꽃섬" panose="02000500000000000000" pitchFamily="2" charset="-127"/>
                  <a:ea typeface="Mapo꽃섬" panose="02000500000000000000" pitchFamily="2" charset="-127"/>
                </a:rPr>
                <a:t>순종할 때 </a:t>
              </a:r>
              <a:r>
                <a:rPr lang="ko-KR" altLang="en-US" sz="8000" b="1" kern="0" spc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상상토끼 신과장 OTF" panose="02020603020101020101" pitchFamily="18" charset="-127"/>
                  <a:ea typeface="상상토끼 신과장 OTF" panose="02020603020101020101" pitchFamily="18" charset="-127"/>
                </a:rPr>
                <a:t>       </a:t>
              </a:r>
              <a:r>
                <a:rPr lang="ko-KR" altLang="en-US" sz="8000" b="1" kern="0" spc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상상토끼 신과장 OTF" panose="02020603020101020101" pitchFamily="18" charset="-127"/>
                  <a:ea typeface="상상토끼 신과장 OTF" panose="02020603020101020101" pitchFamily="18" charset="-127"/>
                </a:rPr>
                <a:t>   </a:t>
              </a:r>
              <a:r>
                <a:rPr lang="ko-KR" altLang="en-US" sz="4400" kern="0" spc="0" dirty="0" smtClean="0">
                  <a:solidFill>
                    <a:schemeClr val="bg1"/>
                  </a:solidFill>
                  <a:effectLst/>
                  <a:latin typeface="Mapo꽃섬" panose="02000500000000000000" pitchFamily="2" charset="-127"/>
                  <a:ea typeface="Mapo꽃섬" panose="02000500000000000000" pitchFamily="2" charset="-127"/>
                </a:rPr>
                <a:t>은 일어납니다 </a:t>
              </a:r>
              <a:r>
                <a:rPr lang="en-US" altLang="ko-KR" sz="4400" kern="0" spc="0" dirty="0" smtClean="0">
                  <a:solidFill>
                    <a:schemeClr val="bg1"/>
                  </a:solidFill>
                  <a:effectLst/>
                  <a:latin typeface="Mapo꽃섬" panose="02000500000000000000" pitchFamily="2" charset="-127"/>
                  <a:ea typeface="Mapo꽃섬" panose="02000500000000000000" pitchFamily="2" charset="-127"/>
                </a:rPr>
                <a:t>(5</a:t>
              </a:r>
              <a:r>
                <a:rPr lang="ko-KR" altLang="en-US" sz="4400" kern="0" spc="0" dirty="0" smtClean="0">
                  <a:solidFill>
                    <a:schemeClr val="bg1"/>
                  </a:solidFill>
                  <a:effectLst/>
                  <a:latin typeface="Mapo꽃섬" panose="02000500000000000000" pitchFamily="2" charset="-127"/>
                  <a:ea typeface="Mapo꽃섬" panose="02000500000000000000" pitchFamily="2" charset="-127"/>
                </a:rPr>
                <a:t>절</a:t>
              </a:r>
              <a:r>
                <a:rPr lang="en-US" altLang="ko-KR" sz="4400" kern="0" spc="0" dirty="0" smtClean="0">
                  <a:solidFill>
                    <a:schemeClr val="bg1"/>
                  </a:solidFill>
                  <a:effectLst/>
                  <a:latin typeface="Mapo꽃섬" panose="02000500000000000000" pitchFamily="2" charset="-127"/>
                  <a:ea typeface="Mapo꽃섬" panose="02000500000000000000" pitchFamily="2" charset="-127"/>
                </a:rPr>
                <a:t>)</a:t>
              </a:r>
              <a:endParaRPr lang="ko-KR" altLang="en-US" sz="4400" kern="0" spc="0" dirty="0">
                <a:solidFill>
                  <a:schemeClr val="bg1"/>
                </a:solidFill>
                <a:effectLst/>
                <a:latin typeface="Mapo꽃섬" panose="02000500000000000000" pitchFamily="2" charset="-127"/>
                <a:ea typeface="Mapo꽃섬" panose="02000500000000000000" pitchFamily="2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D266AA0-2406-46BB-98CB-7EB4B4712799}"/>
                </a:ext>
              </a:extLst>
            </p:cNvPr>
            <p:cNvSpPr txBox="1"/>
            <p:nvPr/>
          </p:nvSpPr>
          <p:spPr>
            <a:xfrm>
              <a:off x="3438520" y="4412999"/>
              <a:ext cx="3363266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1500" b="1" kern="0" spc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상상토끼 신과장 OTF" panose="02020603020101020101" pitchFamily="18" charset="-127"/>
                  <a:ea typeface="상상토끼 신과장 OTF" panose="02020603020101020101" pitchFamily="18" charset="-127"/>
                </a:rPr>
                <a:t>기적</a:t>
              </a:r>
              <a:endParaRPr lang="ko-KR" altLang="en-US" sz="1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984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939AB6E8-DFCD-47A0-9EE7-7FA5DBA89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E66E8A-B118-4761-8CBA-A823A2D9BD69}"/>
              </a:ext>
            </a:extLst>
          </p:cNvPr>
          <p:cNvSpPr txBox="1"/>
          <p:nvPr/>
        </p:nvSpPr>
        <p:spPr>
          <a:xfrm>
            <a:off x="233116" y="1314775"/>
            <a:ext cx="11375571" cy="446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dirty="0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예수께서 그들에게 </a:t>
            </a:r>
            <a:r>
              <a:rPr lang="ko-KR" altLang="en-US" sz="3200" dirty="0" err="1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이르시되</a:t>
            </a:r>
            <a:endParaRPr lang="en-US" altLang="ko-KR" sz="3200" dirty="0">
              <a:solidFill>
                <a:schemeClr val="bg1"/>
              </a:solidFill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marL="0" marR="0" indent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dirty="0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항아리에 물을 채우라 </a:t>
            </a:r>
            <a:r>
              <a:rPr lang="ko-KR" altLang="en-US" sz="3200" dirty="0" err="1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하신즉</a:t>
            </a:r>
            <a:endParaRPr lang="en-US" altLang="ko-KR" sz="3200" dirty="0">
              <a:solidFill>
                <a:schemeClr val="bg1"/>
              </a:solidFill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marL="0" marR="0" indent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dirty="0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아귀까지 채우니</a:t>
            </a:r>
            <a:endParaRPr lang="en-US" altLang="ko-KR" sz="3200" dirty="0">
              <a:solidFill>
                <a:schemeClr val="bg1"/>
              </a:solidFill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marL="0" marR="0" indent="0" algn="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3600" dirty="0">
              <a:solidFill>
                <a:schemeClr val="bg1"/>
              </a:solidFill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r" fontAlgn="base">
              <a:lnSpc>
                <a:spcPct val="160000"/>
              </a:lnSpc>
            </a:pPr>
            <a:endParaRPr lang="en-US" altLang="ko-KR" sz="2400" kern="0" dirty="0">
              <a:solidFill>
                <a:schemeClr val="bg1"/>
              </a:solidFill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r" fontAlgn="base">
              <a:lnSpc>
                <a:spcPct val="160000"/>
              </a:lnSpc>
            </a:pPr>
            <a:r>
              <a:rPr lang="ko-KR" altLang="en-US" sz="2400" kern="0" dirty="0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요한복음 </a:t>
            </a:r>
            <a:r>
              <a:rPr lang="en-US" altLang="ko-KR" sz="2400" kern="0" dirty="0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2</a:t>
            </a:r>
            <a:r>
              <a:rPr lang="ko-KR" altLang="en-US" sz="2400" kern="0" dirty="0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장 </a:t>
            </a:r>
            <a:r>
              <a:rPr lang="en-US" altLang="ko-KR" sz="2400" kern="0" dirty="0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7</a:t>
            </a:r>
            <a:r>
              <a:rPr lang="ko-KR" altLang="en-US" sz="2400" kern="0" dirty="0">
                <a:solidFill>
                  <a:schemeClr val="bg1"/>
                </a:solidFill>
                <a:latin typeface="Mapo꽃섬" panose="02000500000000000000" pitchFamily="2" charset="-127"/>
                <a:ea typeface="Mapo꽃섬" panose="02000500000000000000" pitchFamily="2" charset="-127"/>
              </a:rPr>
              <a:t>절</a:t>
            </a:r>
            <a:endParaRPr lang="ko-KR" altLang="en-US" sz="2400" kern="0" spc="0" dirty="0">
              <a:solidFill>
                <a:schemeClr val="bg1"/>
              </a:solidFill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440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A332E221-549A-4238-900C-F0F1140FBD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F64CEF-2B9D-44AB-A47B-B2B144770B1B}"/>
              </a:ext>
            </a:extLst>
          </p:cNvPr>
          <p:cNvSpPr txBox="1"/>
          <p:nvPr/>
        </p:nvSpPr>
        <p:spPr>
          <a:xfrm>
            <a:off x="0" y="2573299"/>
            <a:ext cx="1219200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400" dirty="0">
                <a:solidFill>
                  <a:schemeClr val="bg1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하나님의 때는 </a:t>
            </a:r>
            <a:r>
              <a:rPr lang="ko-KR" alt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예고 없이</a:t>
            </a:r>
            <a:r>
              <a:rPr lang="ko-KR" altLang="en-US" sz="4400" b="1" dirty="0">
                <a:solidFill>
                  <a:schemeClr val="bg1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   </a:t>
            </a:r>
            <a:r>
              <a:rPr lang="ko-KR" altLang="en-US" sz="4400" dirty="0" smtClean="0">
                <a:solidFill>
                  <a:schemeClr val="bg1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찾아옵니다 </a:t>
            </a:r>
            <a:r>
              <a:rPr lang="en-US" altLang="ko-KR" sz="4400" dirty="0" smtClean="0">
                <a:solidFill>
                  <a:schemeClr val="bg1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(9</a:t>
            </a:r>
            <a:r>
              <a:rPr lang="ko-KR" altLang="en-US" sz="4400" dirty="0" smtClean="0">
                <a:solidFill>
                  <a:schemeClr val="bg1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절</a:t>
            </a:r>
            <a:r>
              <a:rPr lang="en-US" altLang="ko-KR" sz="4400" dirty="0" smtClean="0">
                <a:solidFill>
                  <a:schemeClr val="bg1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</a:t>
            </a:r>
            <a:endParaRPr lang="ko-KR" altLang="en-US" sz="4400" dirty="0">
              <a:solidFill>
                <a:schemeClr val="bg1"/>
              </a:solidFill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059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91F25BD5-C090-4C0A-A68D-8A651195F5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C226B9-5528-4B8F-B4E2-4911B85660DC}"/>
              </a:ext>
            </a:extLst>
          </p:cNvPr>
          <p:cNvSpPr txBox="1"/>
          <p:nvPr/>
        </p:nvSpPr>
        <p:spPr>
          <a:xfrm>
            <a:off x="2407596" y="2551837"/>
            <a:ext cx="899322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r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800" kern="0" spc="0" dirty="0">
                <a:solidFill>
                  <a:schemeClr val="bg1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당신을 향한 하나님의 타이밍이</a:t>
            </a:r>
            <a:endParaRPr lang="en-US" altLang="ko-KR" sz="4800" kern="0" spc="0" dirty="0">
              <a:solidFill>
                <a:schemeClr val="bg1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algn="r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800" kern="0" spc="0" dirty="0">
                <a:solidFill>
                  <a:schemeClr val="bg1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바로 </a:t>
            </a:r>
            <a:r>
              <a:rPr lang="ko-KR" altLang="en-US" sz="6000" b="1" kern="0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지금</a:t>
            </a:r>
            <a:r>
              <a:rPr lang="ko-KR" altLang="en-US" sz="4800" kern="0" spc="0" dirty="0" smtClean="0">
                <a:solidFill>
                  <a:schemeClr val="bg1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입니다</a:t>
            </a:r>
            <a:endParaRPr lang="en-US" altLang="ko-KR" sz="4800" kern="0" spc="0" dirty="0" smtClean="0">
              <a:solidFill>
                <a:schemeClr val="bg1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algn="r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800" kern="0" dirty="0" smtClean="0">
                <a:solidFill>
                  <a:schemeClr val="bg1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(11</a:t>
            </a:r>
            <a:r>
              <a:rPr lang="ko-KR" altLang="en-US" sz="4800" kern="0" dirty="0" smtClean="0">
                <a:solidFill>
                  <a:schemeClr val="bg1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절</a:t>
            </a:r>
            <a:r>
              <a:rPr lang="en-US" altLang="ko-KR" sz="4800" kern="0" dirty="0" smtClean="0">
                <a:solidFill>
                  <a:schemeClr val="bg1"/>
                </a:solidFill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)</a:t>
            </a:r>
            <a:endParaRPr lang="ko-KR" altLang="en-US" sz="4000" kern="0" spc="0" dirty="0">
              <a:solidFill>
                <a:schemeClr val="bg1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527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68622" y="512057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사흘째 되던 날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갈릴리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가나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에 혼례가 있어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예수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의 어머니도 거기 계시고</a:t>
            </a:r>
            <a:endParaRPr lang="ko-KR" altLang="en-US" sz="72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BD7F18-CB52-4572-9DE5-0DB00439A6F6}"/>
              </a:ext>
            </a:extLst>
          </p:cNvPr>
          <p:cNvSpPr txBox="1"/>
          <p:nvPr/>
        </p:nvSpPr>
        <p:spPr>
          <a:xfrm>
            <a:off x="747340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요한복음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장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1~12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절</a:t>
            </a:r>
            <a:endParaRPr lang="en-US" altLang="ko-KR" sz="3600" kern="0" spc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2013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DD0EAB61-C520-403A-90E2-0B913C915D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9FFDB5-72DD-4566-87D2-D62D1A8C3B0B}"/>
              </a:ext>
            </a:extLst>
          </p:cNvPr>
          <p:cNvSpPr txBox="1"/>
          <p:nvPr/>
        </p:nvSpPr>
        <p:spPr>
          <a:xfrm>
            <a:off x="5384801" y="2819265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800" kern="0" spc="0" dirty="0">
                <a:solidFill>
                  <a:schemeClr val="bg1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라는 꽃을</a:t>
            </a:r>
            <a:endParaRPr lang="en-US" altLang="ko-KR" sz="4800" kern="0" spc="0" dirty="0">
              <a:solidFill>
                <a:schemeClr val="bg1"/>
              </a:solidFill>
              <a:effectLst/>
              <a:latin typeface="강원교육모두 Light" panose="02020603020101020101" pitchFamily="18" charset="-127"/>
              <a:ea typeface="강원교육모두 Light" panose="02020603020101020101" pitchFamily="18" charset="-127"/>
            </a:endParaRPr>
          </a:p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4800" kern="0" spc="0" dirty="0">
                <a:solidFill>
                  <a:schemeClr val="bg1"/>
                </a:solidFill>
                <a:effectLst/>
                <a:latin typeface="강원교육모두 Light" panose="02020603020101020101" pitchFamily="18" charset="-127"/>
                <a:ea typeface="강원교육모두 Light" panose="02020603020101020101" pitchFamily="18" charset="-127"/>
              </a:rPr>
              <a:t>피울 때가 곧 옵니다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06009F-7EDF-4EAD-A77D-7FEE7C803025}"/>
              </a:ext>
            </a:extLst>
          </p:cNvPr>
          <p:cNvSpPr txBox="1"/>
          <p:nvPr/>
        </p:nvSpPr>
        <p:spPr>
          <a:xfrm>
            <a:off x="2057401" y="2057936"/>
            <a:ext cx="3327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600" b="1" kern="0" spc="0" dirty="0">
                <a:solidFill>
                  <a:schemeClr val="bg1"/>
                </a:solidFill>
                <a:effectLst/>
                <a:latin typeface="강원교육모두 Bold" panose="02020603020101020101" pitchFamily="18" charset="-127"/>
                <a:ea typeface="강원교육모두 Bold" panose="02020603020101020101" pitchFamily="18" charset="-127"/>
              </a:rPr>
              <a:t>‘나’</a:t>
            </a:r>
            <a:endParaRPr lang="ko-KR" altLang="en-US" sz="16600" b="1" dirty="0">
              <a:latin typeface="강원교육모두 Bold" panose="02020603020101020101" pitchFamily="18" charset="-127"/>
              <a:ea typeface="강원교육모두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8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44577" y="512057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black"/>
                </a:solidFill>
                <a:latin typeface="Mapo금빛나루" panose="02000500000000000000" pitchFamily="2" charset="-127"/>
                <a:ea typeface="Mapo금빛나루" panose="02000500000000000000" pitchFamily="2" charset="-127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요한복음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장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1~12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절</a:t>
            </a:r>
            <a:endParaRPr lang="en-US" altLang="ko-KR" sz="3600" kern="0" spc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예수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와 그 제자들도 혼례에 청함을 받았더니</a:t>
            </a:r>
            <a:endParaRPr lang="ko-KR" altLang="en-US" sz="72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885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44577" y="512057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black"/>
                </a:solidFill>
                <a:latin typeface="Mapo금빛나루" panose="02000500000000000000" pitchFamily="2" charset="-127"/>
                <a:ea typeface="Mapo금빛나루" panose="02000500000000000000" pitchFamily="2" charset="-127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요한복음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장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1~12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절</a:t>
            </a:r>
            <a:endParaRPr lang="en-US" altLang="ko-KR" sz="3600" kern="0" spc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포도주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가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떨어진지라</a:t>
            </a:r>
            <a:endParaRPr lang="en-US" altLang="ko-KR" sz="4000" dirty="0"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예수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의 어머니가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예수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에게 이르되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저들에게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포도주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가 없다 하니</a:t>
            </a:r>
            <a:endParaRPr lang="ko-KR" altLang="en-US" sz="72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26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2555" y="512057"/>
            <a:ext cx="90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black"/>
                </a:solidFill>
                <a:latin typeface="Mapo금빛나루" panose="02000500000000000000" pitchFamily="2" charset="-127"/>
                <a:ea typeface="Mapo금빛나루" panose="02000500000000000000" pitchFamily="2" charset="-127"/>
              </a:rPr>
              <a:t>4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요한복음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장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1~12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절</a:t>
            </a:r>
            <a:endParaRPr lang="en-US" altLang="ko-KR" sz="3600" kern="0" spc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예수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께서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이르시되</a:t>
            </a:r>
            <a:endParaRPr lang="en-US" altLang="ko-KR" sz="4000" dirty="0"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여자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여 나와 무슨 상관이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있나이까</a:t>
            </a:r>
            <a:endParaRPr lang="en-US" altLang="ko-KR" sz="4000" dirty="0"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내 때가 아직 이르지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아니하였나이다</a:t>
            </a:r>
            <a:endParaRPr lang="ko-KR" altLang="en-US" sz="72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194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44576" y="473957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black"/>
                </a:solidFill>
                <a:latin typeface="Mapo금빛나루" panose="02000500000000000000" pitchFamily="2" charset="-127"/>
                <a:ea typeface="Mapo금빛나루" panose="02000500000000000000" pitchFamily="2" charset="-127"/>
              </a:rPr>
              <a:t>5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요한복음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장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1~12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절</a:t>
            </a:r>
            <a:endParaRPr lang="en-US" altLang="ko-KR" sz="3600" kern="0" spc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그의 어머니가 하인들에게 이르되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너희에게 무슨 말씀을 하시든지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그대로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 하라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하니라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526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8966" y="512057"/>
            <a:ext cx="893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black"/>
                </a:solidFill>
                <a:latin typeface="Mapo금빛나루" panose="02000500000000000000" pitchFamily="2" charset="-127"/>
                <a:ea typeface="Mapo금빛나루" panose="02000500000000000000" pitchFamily="2" charset="-127"/>
              </a:rPr>
              <a:t>6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요한복음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장 </a:t>
            </a:r>
            <a:r>
              <a:rPr lang="en-US" altLang="ko-KR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1~12</a:t>
            </a:r>
            <a:r>
              <a:rPr lang="ko-KR" altLang="en-US" sz="3600" kern="0" spc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절</a:t>
            </a:r>
            <a:endParaRPr lang="en-US" altLang="ko-KR" sz="3600" kern="0" spc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거기에 유대인의 정결 예식을 따라</a:t>
            </a:r>
            <a:endParaRPr lang="en-US" altLang="ko-KR" sz="4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두세 통 드는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돌항아리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 여섯이 놓였는지라</a:t>
            </a:r>
            <a:endParaRPr lang="ko-KR" altLang="en-US" sz="72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415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50989" y="512057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black"/>
                </a:solidFill>
                <a:latin typeface="Mapo금빛나루" panose="02000500000000000000" pitchFamily="2" charset="-127"/>
                <a:ea typeface="Mapo금빛나루" panose="02000500000000000000" pitchFamily="2" charset="-127"/>
              </a:rPr>
              <a:t>7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요한복음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장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1~12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절</a:t>
            </a:r>
            <a:endParaRPr kumimoji="0" lang="en-US" altLang="ko-K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po꽃섬" panose="02000500000000000000" pitchFamily="2" charset="-127"/>
              <a:ea typeface="Mapo꽃섬" panose="02000500000000000000" pitchFamily="2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예수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께서 그들에게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이르시되</a:t>
            </a:r>
            <a:endParaRPr lang="en-US" altLang="ko-KR" sz="4000" dirty="0"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항아리에 </a:t>
            </a:r>
            <a:r>
              <a:rPr lang="ko-KR" altLang="en-US" sz="4000" b="0" i="0" u="none" strike="noStrike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물</a:t>
            </a:r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을 채우라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하신즉</a:t>
            </a:r>
            <a:endParaRPr lang="en-US" altLang="ko-KR" sz="4000" dirty="0"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아귀까지 채우니</a:t>
            </a:r>
            <a:endParaRPr lang="ko-KR" altLang="en-US" sz="8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327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5600700" y="6154156"/>
            <a:ext cx="60495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6562" y="512057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black"/>
                </a:solidFill>
                <a:latin typeface="Mapo금빛나루" panose="02000500000000000000" pitchFamily="2" charset="-127"/>
                <a:ea typeface="Mapo금빛나루" panose="02000500000000000000" pitchFamily="2" charset="-127"/>
              </a:rPr>
              <a:t>8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금빛나루" panose="02000500000000000000" pitchFamily="2" charset="-127"/>
                <a:ea typeface="Mapo금빛나루" panose="02000500000000000000" pitchFamily="2" charset="-127"/>
              </a:rPr>
              <a:t>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F923B9-7DA3-4BDA-A239-1DC3A39EEAA1}"/>
              </a:ext>
            </a:extLst>
          </p:cNvPr>
          <p:cNvSpPr txBox="1"/>
          <p:nvPr/>
        </p:nvSpPr>
        <p:spPr>
          <a:xfrm>
            <a:off x="747341" y="5801913"/>
            <a:ext cx="424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요한복음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장 </a:t>
            </a: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1~12</a:t>
            </a:r>
            <a:r>
              <a:rPr kumimoji="0" lang="ko-KR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po꽃섬" panose="02000500000000000000" pitchFamily="2" charset="-127"/>
                <a:ea typeface="Mapo꽃섬" panose="02000500000000000000" pitchFamily="2" charset="-127"/>
                <a:cs typeface="+mn-cs"/>
              </a:rPr>
              <a:t>절</a:t>
            </a:r>
            <a:endParaRPr kumimoji="0" lang="en-US" altLang="ko-K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po꽃섬" panose="02000500000000000000" pitchFamily="2" charset="-127"/>
              <a:ea typeface="Mapo꽃섬" panose="02000500000000000000" pitchFamily="2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679009-DBEF-4BDE-BF59-004863FD4773}"/>
              </a:ext>
            </a:extLst>
          </p:cNvPr>
          <p:cNvSpPr txBox="1"/>
          <p:nvPr/>
        </p:nvSpPr>
        <p:spPr>
          <a:xfrm>
            <a:off x="0" y="130638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이제는 떠서 연회장에게 갖다 주라 </a:t>
            </a:r>
            <a:r>
              <a:rPr lang="ko-KR" altLang="en-US" sz="4000" b="0" i="0" dirty="0" err="1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하시매</a:t>
            </a:r>
            <a:endParaRPr lang="en-US" altLang="ko-KR" sz="4000" dirty="0">
              <a:latin typeface="Mapo꽃섬" panose="02000500000000000000" pitchFamily="2" charset="-127"/>
              <a:ea typeface="Mapo꽃섬" panose="02000500000000000000" pitchFamily="2" charset="-127"/>
            </a:endParaRPr>
          </a:p>
          <a:p>
            <a:pPr algn="ctr"/>
            <a:r>
              <a:rPr lang="ko-KR" altLang="en-US" sz="4000" b="0" i="0" dirty="0">
                <a:effectLst/>
                <a:latin typeface="Mapo꽃섬" panose="02000500000000000000" pitchFamily="2" charset="-127"/>
                <a:ea typeface="Mapo꽃섬" panose="02000500000000000000" pitchFamily="2" charset="-127"/>
              </a:rPr>
              <a:t>갖다 주었더니</a:t>
            </a:r>
            <a:endParaRPr lang="ko-KR" altLang="en-US" sz="8000" b="0" i="0" dirty="0">
              <a:effectLst/>
              <a:latin typeface="Mapo꽃섬" panose="02000500000000000000" pitchFamily="2" charset="-127"/>
              <a:ea typeface="Mapo꽃섬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27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257</Words>
  <Application>Microsoft Office PowerPoint</Application>
  <PresentationFormat>사용자 지정</PresentationFormat>
  <Paragraphs>97</Paragraphs>
  <Slides>20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Office 테마</vt:lpstr>
      <vt:lpstr>3_Office 테마</vt:lpstr>
      <vt:lpstr>9_Office 테마</vt:lpstr>
      <vt:lpstr>성경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 해원</dc:creator>
  <cp:lastModifiedBy>감리교</cp:lastModifiedBy>
  <cp:revision>32</cp:revision>
  <dcterms:created xsi:type="dcterms:W3CDTF">2021-09-07T02:25:19Z</dcterms:created>
  <dcterms:modified xsi:type="dcterms:W3CDTF">2021-10-19T05:38:08Z</dcterms:modified>
</cp:coreProperties>
</file>