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Malgun Gothic" pitchFamily="50" charset="-127"/>
      <p:regular r:id="rId16"/>
      <p:bold r:id="rId17"/>
    </p:embeddedFont>
    <p:embeddedFont>
      <p:font typeface="Garamond" pitchFamily="18" charset="0"/>
      <p:regular r:id="rId18"/>
      <p:bold r:id="rId19"/>
      <p:italic r:id="rId20"/>
    </p:embeddedFont>
    <p:embeddedFont>
      <p:font typeface="Batangche" pitchFamily="17" charset="-12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UdtyByrwAYocOJdk31Wt8Eti0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38014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285037" y="1828815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8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3"/>
          </p:nvPr>
        </p:nvSpPr>
        <p:spPr>
          <a:xfrm>
            <a:off x="6193378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3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 rot="5400000">
            <a:off x="7285037" y="1828807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93384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9338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609611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4766733" y="273068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09611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0" y="4959627"/>
            <a:ext cx="12192000" cy="1232452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094529" y="5093020"/>
            <a:ext cx="8002953" cy="93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마가복음 1장 40~ 45절</a:t>
            </a:r>
            <a:endParaRPr sz="5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>
            <a:spLocks noGrp="1"/>
          </p:cNvSpPr>
          <p:nvPr>
            <p:ph type="title"/>
          </p:nvPr>
        </p:nvSpPr>
        <p:spPr>
          <a:xfrm>
            <a:off x="3970103" y="1136515"/>
            <a:ext cx="378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Batangche"/>
              <a:buNone/>
            </a:pPr>
            <a:r>
              <a:rPr lang="ko-KR" sz="11500" dirty="0">
                <a:solidFill>
                  <a:schemeClr val="lt1"/>
                </a:solidFill>
                <a:latin typeface="Batangche"/>
                <a:ea typeface="Batangche"/>
                <a:cs typeface="Batangche"/>
                <a:sym typeface="Batangche"/>
              </a:rPr>
              <a:t>성경</a:t>
            </a:r>
            <a:endParaRPr dirty="0"/>
          </a:p>
        </p:txBody>
      </p:sp>
      <p:sp>
        <p:nvSpPr>
          <p:cNvPr id="168" name="Google Shape;168;p1"/>
          <p:cNvSpPr txBox="1"/>
          <p:nvPr/>
        </p:nvSpPr>
        <p:spPr>
          <a:xfrm>
            <a:off x="5860103" y="2724768"/>
            <a:ext cx="55446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Batangche"/>
              <a:buNone/>
            </a:pPr>
            <a:r>
              <a:rPr lang="ko-KR" sz="11500" b="0" i="0" u="none" strike="noStrike" cap="none" dirty="0">
                <a:solidFill>
                  <a:srgbClr val="FFFFFF"/>
                </a:solidFill>
                <a:latin typeface="Batangche"/>
                <a:ea typeface="Batangche"/>
                <a:cs typeface="Batangche"/>
                <a:sym typeface="Batangche"/>
              </a:rPr>
              <a:t>봉독</a:t>
            </a:r>
            <a:endParaRPr dirty="0"/>
          </a:p>
        </p:txBody>
      </p:sp>
      <p:sp>
        <p:nvSpPr>
          <p:cNvPr id="169" name="Google Shape;169;p1"/>
          <p:cNvSpPr txBox="1"/>
          <p:nvPr/>
        </p:nvSpPr>
        <p:spPr>
          <a:xfrm>
            <a:off x="7493061" y="829156"/>
            <a:ext cx="28793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ko-KR" sz="3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Phrase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o-KR" sz="3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ko-KR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o-KR" sz="3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ko-KR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ko-KR" sz="3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Bible</a:t>
            </a:r>
            <a:endParaRPr sz="3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1980069" y="4717647"/>
            <a:ext cx="9662705" cy="18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ko-K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불쌍히 여길 때</a:t>
            </a:r>
            <a:br>
              <a:rPr lang="ko-K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기적은 시작됩니다. (</a:t>
            </a:r>
            <a:r>
              <a:rPr lang="ko-KR" sz="4800" b="1">
                <a:solidFill>
                  <a:schemeClr val="lt1"/>
                </a:solidFill>
              </a:rPr>
              <a:t>41</a:t>
            </a:r>
            <a:r>
              <a:rPr lang="ko-K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절)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1" descr="건물, 실외, 도시, 아파트빌딩이(가) 표시된 사진&#10;&#10;자동 생성된 설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667001" y="-2667001"/>
            <a:ext cx="6858000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5" name="Google Shape;255;p11"/>
          <p:cNvSpPr txBox="1">
            <a:spLocks noGrp="1"/>
          </p:cNvSpPr>
          <p:nvPr>
            <p:ph type="title"/>
          </p:nvPr>
        </p:nvSpPr>
        <p:spPr>
          <a:xfrm>
            <a:off x="1398589" y="2507555"/>
            <a:ext cx="9876319" cy="18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깨끗함을 입증하는</a:t>
            </a:r>
            <a:b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삶을 살아갑시다.(44절)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0" y="2613145"/>
            <a:ext cx="12192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ko-K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기적(복음)은 전파 능력이 있습니다.</a:t>
            </a:r>
            <a:endParaRPr sz="40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ko-K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(45절)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1346181" y="1510632"/>
            <a:ext cx="9478861" cy="193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한 나병환자가 예수께 와서 꿇어 엎드려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간구하여 이르되 원하시면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저를 깨끗하게 하실 수 있나이다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177" name="Google Shape;177;p2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40절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1436750" y="1510632"/>
            <a:ext cx="9297722" cy="193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불쌍히 여기사 손을 내밀어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그에게 대시며 이르시되 내가 원하노니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깨끗함을 받으라 하시니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186" name="Google Shape;186;p3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3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41절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/>
        </p:nvSpPr>
        <p:spPr>
          <a:xfrm>
            <a:off x="2990862" y="1510632"/>
            <a:ext cx="6189499" cy="132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곧 나병이 그 사람에게서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떠나가고 깨끗하여진지라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195" name="Google Shape;195;p4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4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42절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/>
        </p:nvSpPr>
        <p:spPr>
          <a:xfrm>
            <a:off x="2900292" y="1510632"/>
            <a:ext cx="6370639" cy="70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곧 보내시며 엄히 경고하사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204" name="Google Shape;204;p5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5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43절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/>
        </p:nvSpPr>
        <p:spPr>
          <a:xfrm>
            <a:off x="486170" y="1510632"/>
            <a:ext cx="11198883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이르시되 삼가 아무에게 아무 말도 하지 말고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가서 네 몸을 제사장에게 보이고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네가 깨끗하게 되었으니 모세가 명한 것을 드려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그들에게 입증하라 하셨더라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213" name="Google Shape;213;p6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6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44절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395599" y="1510632"/>
            <a:ext cx="11380022" cy="317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그러나 그 사람이 나가서 이 일을 많이 전파하여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널리 퍼지게 하니 그러므로 예수께서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다시는 드러나게 동네에 들어가지 못하시고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오직 바깥 한적한 곳에 계셨으나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사방에서 사람들이 그에게로 나아오더라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454787" y="5801913"/>
            <a:ext cx="487664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/>
          </a:p>
        </p:txBody>
      </p:sp>
      <p:cxnSp>
        <p:nvCxnSpPr>
          <p:cNvPr id="222" name="Google Shape;222;p7"/>
          <p:cNvCxnSpPr/>
          <p:nvPr/>
        </p:nvCxnSpPr>
        <p:spPr>
          <a:xfrm>
            <a:off x="5296401" y="6154156"/>
            <a:ext cx="635384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7"/>
          <p:cNvSpPr txBox="1"/>
          <p:nvPr/>
        </p:nvSpPr>
        <p:spPr>
          <a:xfrm>
            <a:off x="5494714" y="512057"/>
            <a:ext cx="118171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45절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>
            <a:spLocks noGrp="1"/>
          </p:cNvSpPr>
          <p:nvPr>
            <p:ph type="title"/>
          </p:nvPr>
        </p:nvSpPr>
        <p:spPr>
          <a:xfrm>
            <a:off x="5" y="4322883"/>
            <a:ext cx="26072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Batangche"/>
              <a:buNone/>
            </a:pPr>
            <a:r>
              <a:rPr lang="ko-KR" sz="11500">
                <a:latin typeface="Batangche"/>
                <a:ea typeface="Batangche"/>
                <a:cs typeface="Batangche"/>
                <a:sym typeface="Batangche"/>
              </a:rPr>
              <a:t>말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483363" y="4817811"/>
            <a:ext cx="4125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Batangche"/>
              <a:buNone/>
            </a:pPr>
            <a:r>
              <a:rPr lang="ko-KR" sz="11500" b="0" i="0" u="none" strike="noStrike" cap="none">
                <a:solidFill>
                  <a:srgbClr val="000000"/>
                </a:solidFill>
                <a:latin typeface="Batangche"/>
                <a:ea typeface="Batangche"/>
                <a:cs typeface="Batangche"/>
                <a:sym typeface="Batangche"/>
              </a:rPr>
              <a:t>씀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2959353" y="4025727"/>
            <a:ext cx="222522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|Preach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the word</a:t>
            </a:r>
            <a:endParaRPr sz="2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1729411" y="318691"/>
            <a:ext cx="98251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“전달 갓”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내가 만약 BTS를 만났다면?</a:t>
            </a:r>
            <a:endParaRPr sz="5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마가복음 1장 40~45절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157840" y="2152721"/>
            <a:ext cx="9876319" cy="255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기적은 하나님의 뜻에 따라 </a:t>
            </a:r>
            <a:b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이루어집니다. (40절)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사용자 지정</PresentationFormat>
  <Paragraphs>59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굴림</vt:lpstr>
      <vt:lpstr>Arial</vt:lpstr>
      <vt:lpstr>Malgun Gothic</vt:lpstr>
      <vt:lpstr>Garamond</vt:lpstr>
      <vt:lpstr>Batangche</vt:lpstr>
      <vt:lpstr>1_Office 테마</vt:lpstr>
      <vt:lpstr>4_Office 테마</vt:lpstr>
      <vt:lpstr>성경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</vt:lpstr>
      <vt:lpstr>PowerPoint 프레젠테이션</vt:lpstr>
      <vt:lpstr>PowerPoint 프레젠테이션</vt:lpstr>
      <vt:lpstr>깨끗함을 입증하는  삶을 살아갑시다.(44절)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성경</dc:title>
  <dc:creator>finemax</dc:creator>
  <cp:lastModifiedBy>감리교</cp:lastModifiedBy>
  <cp:revision>2</cp:revision>
  <dcterms:created xsi:type="dcterms:W3CDTF">2018-03-20T00:25:01Z</dcterms:created>
  <dcterms:modified xsi:type="dcterms:W3CDTF">2021-10-06T05:04:57Z</dcterms:modified>
</cp:coreProperties>
</file>