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37" r:id="rId2"/>
    <p:sldId id="52410" r:id="rId3"/>
    <p:sldId id="52549" r:id="rId4"/>
    <p:sldId id="52552" r:id="rId5"/>
    <p:sldId id="52553" r:id="rId6"/>
    <p:sldId id="52554" r:id="rId7"/>
    <p:sldId id="52557" r:id="rId8"/>
    <p:sldId id="52558" r:id="rId9"/>
    <p:sldId id="52556" r:id="rId10"/>
    <p:sldId id="52611" r:id="rId11"/>
    <p:sldId id="52559" r:id="rId12"/>
    <p:sldId id="52561" r:id="rId13"/>
    <p:sldId id="52562" r:id="rId14"/>
    <p:sldId id="52563" r:id="rId15"/>
    <p:sldId id="52564" r:id="rId16"/>
    <p:sldId id="52560" r:id="rId17"/>
    <p:sldId id="52565" r:id="rId18"/>
    <p:sldId id="52612" r:id="rId19"/>
    <p:sldId id="52567" r:id="rId20"/>
    <p:sldId id="52571" r:id="rId21"/>
    <p:sldId id="52568" r:id="rId22"/>
    <p:sldId id="52572" r:id="rId23"/>
    <p:sldId id="52573" r:id="rId24"/>
    <p:sldId id="52574" r:id="rId25"/>
    <p:sldId id="52575" r:id="rId26"/>
    <p:sldId id="52576" r:id="rId27"/>
    <p:sldId id="52577" r:id="rId28"/>
    <p:sldId id="52578" r:id="rId29"/>
    <p:sldId id="52579" r:id="rId30"/>
    <p:sldId id="52580" r:id="rId31"/>
    <p:sldId id="52581" r:id="rId32"/>
    <p:sldId id="52582" r:id="rId33"/>
    <p:sldId id="52583" r:id="rId34"/>
    <p:sldId id="52584" r:id="rId35"/>
    <p:sldId id="52587" r:id="rId36"/>
    <p:sldId id="52588" r:id="rId37"/>
    <p:sldId id="52589" r:id="rId38"/>
    <p:sldId id="52590" r:id="rId39"/>
    <p:sldId id="52591" r:id="rId40"/>
    <p:sldId id="52585" r:id="rId41"/>
    <p:sldId id="52569" r:id="rId42"/>
    <p:sldId id="52570" r:id="rId43"/>
    <p:sldId id="52593" r:id="rId44"/>
    <p:sldId id="52594" r:id="rId45"/>
    <p:sldId id="52595" r:id="rId46"/>
    <p:sldId id="52596" r:id="rId47"/>
    <p:sldId id="52597" r:id="rId48"/>
    <p:sldId id="52592" r:id="rId49"/>
    <p:sldId id="52613" r:id="rId50"/>
    <p:sldId id="52598" r:id="rId51"/>
    <p:sldId id="52599" r:id="rId52"/>
    <p:sldId id="52600" r:id="rId53"/>
    <p:sldId id="52601" r:id="rId54"/>
    <p:sldId id="52602" r:id="rId55"/>
    <p:sldId id="52603" r:id="rId56"/>
    <p:sldId id="52604" r:id="rId57"/>
    <p:sldId id="52605" r:id="rId58"/>
    <p:sldId id="52606" r:id="rId59"/>
    <p:sldId id="52607" r:id="rId60"/>
    <p:sldId id="52609" r:id="rId61"/>
    <p:sldId id="52610" r:id="rId62"/>
    <p:sldId id="52384" r:id="rId63"/>
    <p:sldId id="52446" r:id="rId64"/>
    <p:sldId id="52548" r:id="rId65"/>
    <p:sldId id="52411" r:id="rId66"/>
    <p:sldId id="52586" r:id="rId67"/>
    <p:sldId id="52614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66FF33"/>
    <a:srgbClr val="404040"/>
    <a:srgbClr val="0055FF"/>
    <a:srgbClr val="FF0000"/>
    <a:srgbClr val="FF66FF"/>
    <a:srgbClr val="6F9260"/>
    <a:srgbClr val="A6DB8F"/>
    <a:srgbClr val="4D6642"/>
    <a:srgbClr val="FD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86B-2F65-4275-A46D-A15210A62730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7.wdp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7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72952" cy="4813726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요한의 말을 듣고 예수를 따르는 두 사람 중의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하나는 시몬 베드로의 형제 안드레라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그가 먼저 자기의 형제 시몬을 찾아 말하되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우리가 </a:t>
            </a:r>
            <a:r>
              <a:rPr lang="ko-KR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메시야를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만났다 하고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데리고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예수께로 오니 </a:t>
            </a:r>
            <a:r>
              <a:rPr lang="ko-KR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예수께서 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보시고 이르시되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네가 요한의 아들 시몬이니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장차 게바라 하리라 </a:t>
            </a:r>
            <a:r>
              <a:rPr lang="ko-KR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하시니라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936448" y="61079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요한복음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1:40-42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2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DFA444-E6C7-41AF-866F-33288DF9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8" y="5179926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81DC54-4567-4C53-AC3F-CF5ACC6AA6D4}"/>
              </a:ext>
            </a:extLst>
          </p:cNvPr>
          <p:cNvSpPr txBox="1"/>
          <p:nvPr/>
        </p:nvSpPr>
        <p:spPr>
          <a:xfrm rot="21074665">
            <a:off x="2298166" y="1316400"/>
            <a:ext cx="284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내가 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1</a:t>
            </a:r>
            <a:r>
              <a:rPr lang="ko-KR" altLang="en-US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등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54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036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DFA444-E6C7-41AF-866F-33288DF9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8" y="5179926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0E6192DC-0CFF-419C-BBA9-0A6540B091B4}"/>
              </a:ext>
            </a:extLst>
          </p:cNvPr>
          <p:cNvSpPr/>
          <p:nvPr/>
        </p:nvSpPr>
        <p:spPr>
          <a:xfrm>
            <a:off x="2601883" y="756458"/>
            <a:ext cx="5827222" cy="190361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이튿날 </a:t>
            </a:r>
            <a:r>
              <a:rPr lang="en-US" altLang="ko-KR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세례</a:t>
            </a:r>
            <a:r>
              <a:rPr lang="en-US" altLang="ko-KR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 </a:t>
            </a:r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요한이 예수께서</a:t>
            </a:r>
            <a:endParaRPr lang="ko-KR" altLang="en-US" sz="2600" dirty="0">
              <a:effectLst/>
            </a:endParaRPr>
          </a:p>
          <a:p>
            <a:pPr algn="ctr"/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자기에게 </a:t>
            </a:r>
            <a:r>
              <a:rPr lang="ko-KR" altLang="en-US" sz="26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나아오심을</a:t>
            </a:r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보고 이르되</a:t>
            </a:r>
            <a:endParaRPr lang="ko-KR" altLang="en-US" sz="2600" dirty="0">
              <a:effectLst/>
            </a:endParaRPr>
          </a:p>
          <a:p>
            <a:pPr algn="ctr"/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보라 세상 죄를 지고 가는</a:t>
            </a:r>
            <a:endParaRPr lang="ko-KR" altLang="en-US" sz="2600" dirty="0">
              <a:effectLst/>
            </a:endParaRPr>
          </a:p>
          <a:p>
            <a:pPr algn="ctr"/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하나님의 어린 </a:t>
            </a:r>
            <a:r>
              <a:rPr lang="ko-KR" altLang="en-US" sz="26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양이로다</a:t>
            </a:r>
            <a:r>
              <a:rPr lang="ko-KR" altLang="en-US" sz="2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24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4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1:29)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097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DFA444-E6C7-41AF-866F-33288DF9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8" y="5179926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81DC54-4567-4C53-AC3F-CF5ACC6AA6D4}"/>
              </a:ext>
            </a:extLst>
          </p:cNvPr>
          <p:cNvSpPr txBox="1"/>
          <p:nvPr/>
        </p:nvSpPr>
        <p:spPr>
          <a:xfrm rot="21074665">
            <a:off x="2298166" y="1316400"/>
            <a:ext cx="284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네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스승님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54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288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DFA444-E6C7-41AF-866F-33288DF9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8" y="5179926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81DC54-4567-4C53-AC3F-CF5ACC6AA6D4}"/>
              </a:ext>
            </a:extLst>
          </p:cNvPr>
          <p:cNvSpPr txBox="1"/>
          <p:nvPr/>
        </p:nvSpPr>
        <p:spPr>
          <a:xfrm rot="21074665">
            <a:off x="2294825" y="1026531"/>
            <a:ext cx="3415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0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시몬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  <a:p>
            <a:r>
              <a:rPr lang="ko-KR" altLang="en-US" sz="3200" dirty="0">
                <a:solidFill>
                  <a:srgbClr val="00000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너도 같이 가자</a:t>
            </a:r>
            <a:endParaRPr lang="ko-KR" altLang="en-US" sz="54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01D9515-2F95-4AFA-B3BA-08BB55CB5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4" y="1779673"/>
            <a:ext cx="1256607" cy="3231277"/>
          </a:xfrm>
          <a:prstGeom prst="rect">
            <a:avLst/>
          </a:prstGeom>
        </p:spPr>
      </p:pic>
      <p:sp>
        <p:nvSpPr>
          <p:cNvPr id="15" name="내용 개체 틀 3">
            <a:extLst>
              <a:ext uri="{FF2B5EF4-FFF2-40B4-BE49-F238E27FC236}">
                <a16:creationId xmlns:a16="http://schemas.microsoft.com/office/drawing/2014/main" xmlns="" id="{D28E11FD-E1AE-463B-B647-1848FA1944CA}"/>
              </a:ext>
            </a:extLst>
          </p:cNvPr>
          <p:cNvSpPr txBox="1">
            <a:spLocks/>
          </p:cNvSpPr>
          <p:nvPr/>
        </p:nvSpPr>
        <p:spPr>
          <a:xfrm>
            <a:off x="6816254" y="5179176"/>
            <a:ext cx="1256607" cy="65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000" dirty="0"/>
              <a:t>시몬</a:t>
            </a:r>
            <a:r>
              <a:rPr lang="en-US" altLang="ko-KR" sz="1800" dirty="0"/>
              <a:t> </a:t>
            </a:r>
            <a:endParaRPr lang="en-US" altLang="ko-KR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베드로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C709E8-ADDD-44FE-9794-C28B98FC4AB9}"/>
              </a:ext>
            </a:extLst>
          </p:cNvPr>
          <p:cNvSpPr txBox="1"/>
          <p:nvPr/>
        </p:nvSpPr>
        <p:spPr>
          <a:xfrm rot="21074665">
            <a:off x="7913597" y="1177062"/>
            <a:ext cx="341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0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좋아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719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91" y="571518"/>
            <a:ext cx="10515600" cy="1325563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DFA444-E6C7-41AF-866F-33288DF9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8" y="5179926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01D9515-2F95-4AFA-B3BA-08BB55CB5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4" y="1779673"/>
            <a:ext cx="1256607" cy="3231277"/>
          </a:xfrm>
          <a:prstGeom prst="rect">
            <a:avLst/>
          </a:prstGeom>
        </p:spPr>
      </p:pic>
      <p:sp>
        <p:nvSpPr>
          <p:cNvPr id="15" name="내용 개체 틀 3">
            <a:extLst>
              <a:ext uri="{FF2B5EF4-FFF2-40B4-BE49-F238E27FC236}">
                <a16:creationId xmlns:a16="http://schemas.microsoft.com/office/drawing/2014/main" xmlns="" id="{D28E11FD-E1AE-463B-B647-1848FA1944CA}"/>
              </a:ext>
            </a:extLst>
          </p:cNvPr>
          <p:cNvSpPr txBox="1">
            <a:spLocks/>
          </p:cNvSpPr>
          <p:nvPr/>
        </p:nvSpPr>
        <p:spPr>
          <a:xfrm>
            <a:off x="6816254" y="5179176"/>
            <a:ext cx="1256607" cy="65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000" dirty="0"/>
              <a:t>시몬</a:t>
            </a:r>
            <a:r>
              <a:rPr lang="en-US" altLang="ko-KR" sz="1800" dirty="0"/>
              <a:t> </a:t>
            </a:r>
            <a:endParaRPr lang="en-US" altLang="ko-KR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베드로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92E6D6-216F-451E-BA5E-9FA8CC55ACF3}"/>
              </a:ext>
            </a:extLst>
          </p:cNvPr>
          <p:cNvSpPr txBox="1"/>
          <p:nvPr/>
        </p:nvSpPr>
        <p:spPr>
          <a:xfrm rot="495378">
            <a:off x="5490163" y="811107"/>
            <a:ext cx="19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0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시몬아</a:t>
            </a:r>
            <a:r>
              <a:rPr lang="en-US" altLang="ko-KR" sz="3200" dirty="0">
                <a:solidFill>
                  <a:srgbClr val="00000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en-US" altLang="ko-KR" sz="32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89BD7D5F-660E-4CB3-A599-24BCE99D71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394" flipH="1">
            <a:off x="3536961" y="519799"/>
            <a:ext cx="1948525" cy="32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91" y="571518"/>
            <a:ext cx="10515600" cy="1325563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2B879C8B-D023-4942-9503-47D428C0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32" y="1779673"/>
            <a:ext cx="1622937" cy="32986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01D9515-2F95-4AFA-B3BA-08BB55CB5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4" y="1779673"/>
            <a:ext cx="1256607" cy="323127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6CF5EFDF-F2BC-4C8A-8F16-E3ED5BF18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394" flipH="1">
            <a:off x="3536961" y="519799"/>
            <a:ext cx="1948525" cy="3247543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A8C86D3A-C2AA-41BF-8C76-34315518BD07}"/>
              </a:ext>
            </a:extLst>
          </p:cNvPr>
          <p:cNvSpPr/>
          <p:nvPr/>
        </p:nvSpPr>
        <p:spPr>
          <a:xfrm>
            <a:off x="124690" y="5162204"/>
            <a:ext cx="8437419" cy="1623069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예수께서 보시고 </a:t>
            </a:r>
            <a:r>
              <a:rPr lang="ko-KR" altLang="en-US" sz="32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이르시되</a:t>
            </a:r>
            <a:endParaRPr lang="ko-KR" altLang="en-US" sz="44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네가 요한의 아들 </a:t>
            </a:r>
            <a:r>
              <a:rPr lang="ko-KR" altLang="en-US" sz="32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시몬</a:t>
            </a:r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이니</a:t>
            </a:r>
            <a:endParaRPr lang="ko-KR" altLang="en-US" sz="44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장차 </a:t>
            </a:r>
            <a:r>
              <a:rPr lang="ko-KR" altLang="en-US" sz="32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게바</a:t>
            </a:r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라 하리라 </a:t>
            </a:r>
            <a:r>
              <a:rPr lang="ko-KR" altLang="en-US" sz="32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하시니라</a:t>
            </a:r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2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1:42)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535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086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내용 개체 틀 4">
            <a:extLst>
              <a:ext uri="{FF2B5EF4-FFF2-40B4-BE49-F238E27FC236}">
                <a16:creationId xmlns:a16="http://schemas.microsoft.com/office/drawing/2014/main" xmlns="" id="{C35655E3-F74C-4DE1-9D92-6BB990F8B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04" y="2352503"/>
            <a:ext cx="1382373" cy="280970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A191737-4DCD-4A10-AC08-82888446D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0" y="2308466"/>
            <a:ext cx="1256607" cy="32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내용 개체 틀 4">
            <a:extLst>
              <a:ext uri="{FF2B5EF4-FFF2-40B4-BE49-F238E27FC236}">
                <a16:creationId xmlns:a16="http://schemas.microsoft.com/office/drawing/2014/main" xmlns="" id="{C35655E3-F74C-4DE1-9D92-6BB990F8B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639">
            <a:off x="8806093" y="2704335"/>
            <a:ext cx="1200252" cy="24395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A191737-4DCD-4A10-AC08-82888446D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0" y="2308466"/>
            <a:ext cx="1256607" cy="32312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330EEB-3A1E-44F7-8A86-B6B7842E52A7}"/>
              </a:ext>
            </a:extLst>
          </p:cNvPr>
          <p:cNvSpPr txBox="1"/>
          <p:nvPr/>
        </p:nvSpPr>
        <p:spPr>
          <a:xfrm rot="1001187">
            <a:off x="9182706" y="2126057"/>
            <a:ext cx="341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 여기 있어요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FE0EC89B-C5E9-4895-931F-7FDCA30E1A96}"/>
              </a:ext>
            </a:extLst>
          </p:cNvPr>
          <p:cNvSpPr/>
          <p:nvPr/>
        </p:nvSpPr>
        <p:spPr>
          <a:xfrm>
            <a:off x="375861" y="215989"/>
            <a:ext cx="7487979" cy="1671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요한의 말을 듣고 예수를 따르는</a:t>
            </a:r>
            <a:endParaRPr lang="ko-KR" altLang="en-US" sz="40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두 사람 중의 하나는</a:t>
            </a:r>
            <a:endParaRPr lang="ko-KR" altLang="en-US" sz="40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시몬 베드로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의 형제 </a:t>
            </a:r>
            <a:r>
              <a:rPr lang="ko-KR" altLang="en-US" sz="2800" dirty="0">
                <a:solidFill>
                  <a:srgbClr val="FF55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안드레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라 </a:t>
            </a:r>
            <a:r>
              <a:rPr lang="en-US" altLang="ko-KR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1:40)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3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FE0EC89B-C5E9-4895-931F-7FDCA30E1A96}"/>
              </a:ext>
            </a:extLst>
          </p:cNvPr>
          <p:cNvSpPr/>
          <p:nvPr/>
        </p:nvSpPr>
        <p:spPr>
          <a:xfrm>
            <a:off x="375861" y="215989"/>
            <a:ext cx="7487979" cy="1671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엿새 후에 예수께서 </a:t>
            </a:r>
            <a:r>
              <a:rPr lang="ko-KR" altLang="en-US" sz="28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베드로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와 </a:t>
            </a:r>
            <a:r>
              <a:rPr lang="ko-KR" altLang="en-US" sz="28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야고보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와 </a:t>
            </a:r>
            <a:r>
              <a:rPr lang="ko-KR" altLang="en-US" sz="2800" dirty="0">
                <a:solidFill>
                  <a:srgbClr val="FFFF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요한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</a:t>
            </a:r>
            <a:endParaRPr lang="ko-KR" altLang="en-US" sz="40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데리시고 따로 높은 산에 올라가셨더니</a:t>
            </a:r>
            <a:endParaRPr lang="ko-KR" altLang="en-US" sz="40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그들 앞에서 </a:t>
            </a:r>
            <a:r>
              <a:rPr lang="ko-KR" altLang="en-US" sz="28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변형되사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막 </a:t>
            </a:r>
            <a:r>
              <a:rPr lang="en-US" altLang="ko-KR" sz="2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9:2)</a:t>
            </a:r>
            <a:endParaRPr lang="ko-KR" altLang="en-US" sz="6600" dirty="0"/>
          </a:p>
        </p:txBody>
      </p: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 rot="21096251">
            <a:off x="9671274" y="2333843"/>
            <a:ext cx="184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저는요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..?</a:t>
            </a:r>
          </a:p>
        </p:txBody>
      </p:sp>
    </p:spTree>
    <p:extLst>
      <p:ext uri="{BB962C8B-B14F-4D97-AF65-F5344CB8AC3E}">
        <p14:creationId xmlns:p14="http://schemas.microsoft.com/office/powerpoint/2010/main" val="14284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98" y="2400583"/>
            <a:ext cx="5241373" cy="1891477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ko-KR" altLang="en-US" sz="8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충성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1880498" y="1269313"/>
            <a:ext cx="558236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일상에서 가치 찾기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1880498" y="2214155"/>
            <a:ext cx="5241373" cy="5370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1880498" y="1020355"/>
            <a:ext cx="5241373" cy="52115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42CC0-9DC3-4445-AF46-6D646D7830D3}"/>
              </a:ext>
            </a:extLst>
          </p:cNvPr>
          <p:cNvSpPr txBox="1"/>
          <p:nvPr/>
        </p:nvSpPr>
        <p:spPr>
          <a:xfrm>
            <a:off x="1709999" y="4880801"/>
            <a:ext cx="558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특급 도우미 “ 안드레 ”</a:t>
            </a:r>
          </a:p>
        </p:txBody>
      </p:sp>
      <p:pic>
        <p:nvPicPr>
          <p:cNvPr id="12" name="내용 개체 틀 4">
            <a:extLst>
              <a:ext uri="{FF2B5EF4-FFF2-40B4-BE49-F238E27FC236}">
                <a16:creationId xmlns:a16="http://schemas.microsoft.com/office/drawing/2014/main" xmlns="" id="{D5E090F2-BF85-45F2-85DE-B9F110E2D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43" y="856691"/>
            <a:ext cx="2449795" cy="49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CCDD4B-3890-4D32-BE98-4D4043CC72EE}"/>
              </a:ext>
            </a:extLst>
          </p:cNvPr>
          <p:cNvSpPr txBox="1"/>
          <p:nvPr/>
        </p:nvSpPr>
        <p:spPr>
          <a:xfrm>
            <a:off x="631767" y="414426"/>
            <a:ext cx="56360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55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※ </a:t>
            </a:r>
            <a:r>
              <a:rPr lang="ko-KR" altLang="en-US" sz="3600" b="1" dirty="0">
                <a:solidFill>
                  <a:srgbClr val="55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어부 출신 제자 </a:t>
            </a:r>
            <a:endParaRPr lang="ko-KR" altLang="en-US" sz="3600" dirty="0">
              <a:effectLst/>
            </a:endParaRPr>
          </a:p>
          <a:p>
            <a:r>
              <a:rPr lang="en-US" altLang="ko-KR" sz="1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</a:p>
          <a:p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 -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베드로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안드레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형제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</a:t>
            </a:r>
            <a:endParaRPr lang="ko-KR" altLang="en-US" sz="2800" dirty="0">
              <a:effectLst/>
            </a:endParaRPr>
          </a:p>
          <a:p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 -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야고보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요한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형제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</a:t>
            </a:r>
            <a:endParaRPr lang="ko-KR" altLang="en-US" sz="28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90FED7-EA76-40BC-B3E1-60C5D3221AF7}"/>
              </a:ext>
            </a:extLst>
          </p:cNvPr>
          <p:cNvSpPr txBox="1"/>
          <p:nvPr/>
        </p:nvSpPr>
        <p:spPr>
          <a:xfrm>
            <a:off x="10190019" y="2425148"/>
            <a:ext cx="11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ㅠ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ㅠ</a:t>
            </a:r>
            <a:endParaRPr lang="ko-KR" alt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68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8F728-05FD-4F6D-A0F9-C4C3D27F8E56}"/>
              </a:ext>
            </a:extLst>
          </p:cNvPr>
          <p:cNvSpPr txBox="1"/>
          <p:nvPr/>
        </p:nvSpPr>
        <p:spPr>
          <a:xfrm rot="20729412">
            <a:off x="2186247" y="1264972"/>
            <a:ext cx="1571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8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F952C9-B729-4D1B-B745-79EDAD0573AC}"/>
              </a:ext>
            </a:extLst>
          </p:cNvPr>
          <p:cNvSpPr txBox="1"/>
          <p:nvPr/>
        </p:nvSpPr>
        <p:spPr>
          <a:xfrm rot="1269275">
            <a:off x="7648818" y="1134167"/>
            <a:ext cx="1571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8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371270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 rot="21235226">
            <a:off x="9676014" y="2148688"/>
            <a:ext cx="21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난 괜찮아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en-US" altLang="ko-KR" sz="40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42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>
            <a:off x="9534698" y="1962051"/>
            <a:ext cx="255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저건 베드로가</a:t>
            </a:r>
            <a:endParaRPr lang="ko-KR" altLang="en-US" sz="3600" dirty="0">
              <a:effectLst/>
            </a:endParaRP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해야 할 일이고</a:t>
            </a:r>
            <a:endParaRPr lang="en-US" altLang="ko-KR" sz="48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430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>
            <a:off x="9448096" y="1997789"/>
            <a:ext cx="2552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요한이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저거를 잘하지</a:t>
            </a:r>
            <a:endParaRPr lang="en-US" altLang="ko-KR" sz="66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25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>
            <a:off x="9448096" y="1997789"/>
            <a:ext cx="255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각자가 할 일이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다른 게 당연해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30205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xmlns="" id="{06807C99-BF40-4D37-9539-DBB9F8941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0" y="3075613"/>
            <a:ext cx="1522850" cy="3095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22EA5-3791-4033-AF5B-9364AF9F3DF3}"/>
              </a:ext>
            </a:extLst>
          </p:cNvPr>
          <p:cNvSpPr txBox="1"/>
          <p:nvPr/>
        </p:nvSpPr>
        <p:spPr>
          <a:xfrm>
            <a:off x="9448096" y="1997789"/>
            <a:ext cx="255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난 내가 해야 할</a:t>
            </a: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일이 따로 있지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34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4289147-8E3C-4E00-9EE5-7A7B6CFE2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5" y="3896555"/>
            <a:ext cx="7908802" cy="201728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9DA7849-2313-4253-993D-E018F1C2E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08" y="4528216"/>
            <a:ext cx="7984587" cy="232978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BDC42D8-A586-4CF3-AE8F-59052981C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" y="5194643"/>
            <a:ext cx="7835459" cy="23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5" y="507110"/>
            <a:ext cx="10515600" cy="1325563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4289147-8E3C-4E00-9EE5-7A7B6CFE2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5" y="3896555"/>
            <a:ext cx="7908802" cy="201728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9DA7849-2313-4253-993D-E018F1C2E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08" y="4528216"/>
            <a:ext cx="7984587" cy="232978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BDC42D8-A586-4CF3-AE8F-59052981C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" y="5194643"/>
            <a:ext cx="7835459" cy="23297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0F5C07-1922-4035-8650-256763C7959B}"/>
              </a:ext>
            </a:extLst>
          </p:cNvPr>
          <p:cNvSpPr txBox="1"/>
          <p:nvPr/>
        </p:nvSpPr>
        <p:spPr>
          <a:xfrm rot="21263060">
            <a:off x="4814003" y="466806"/>
            <a:ext cx="301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아니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벌써 </a:t>
            </a:r>
            <a:endParaRPr lang="ko-KR" altLang="en-US" sz="3200" dirty="0">
              <a:effectLst/>
            </a:endParaRP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식사 시간이네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</a:t>
            </a:r>
            <a:endParaRPr lang="en-US" altLang="ko-KR" sz="32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4DC2AB-F268-4F6F-B36A-F7313916B33B}"/>
              </a:ext>
            </a:extLst>
          </p:cNvPr>
          <p:cNvSpPr txBox="1"/>
          <p:nvPr/>
        </p:nvSpPr>
        <p:spPr>
          <a:xfrm rot="21219368">
            <a:off x="4890849" y="2254307"/>
            <a:ext cx="301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꼬르륵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~~</a:t>
            </a:r>
            <a:endParaRPr lang="en-US" altLang="ko-KR" sz="40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862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5" y="507110"/>
            <a:ext cx="10515600" cy="1325563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4289147-8E3C-4E00-9EE5-7A7B6CFE2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5" y="3896555"/>
            <a:ext cx="7908802" cy="201728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9DA7849-2313-4253-993D-E018F1C2E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08" y="4528216"/>
            <a:ext cx="7984587" cy="232978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BDC42D8-A586-4CF3-AE8F-59052981C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" y="5194643"/>
            <a:ext cx="7835459" cy="23297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0F5C07-1922-4035-8650-256763C7959B}"/>
              </a:ext>
            </a:extLst>
          </p:cNvPr>
          <p:cNvSpPr txBox="1"/>
          <p:nvPr/>
        </p:nvSpPr>
        <p:spPr>
          <a:xfrm>
            <a:off x="5426549" y="1329669"/>
            <a:ext cx="6246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우리가 어디서 떡을 사서</a:t>
            </a:r>
            <a:endParaRPr lang="ko-KR" altLang="en-US" sz="4400" dirty="0">
              <a:effectLst/>
            </a:endParaRPr>
          </a:p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 사람들을 먹이겠느냐 하시니</a:t>
            </a:r>
            <a:endParaRPr lang="ko-KR" altLang="en-US" sz="4400" dirty="0">
              <a:effectLst/>
            </a:endParaRPr>
          </a:p>
          <a:p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6:5)</a:t>
            </a:r>
            <a:endParaRPr lang="en-US" altLang="ko-KR" sz="54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82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2921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5" y="507110"/>
            <a:ext cx="10515600" cy="1325563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F5F644E-BB84-4BD4-9622-1A75D7448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02" flipH="1">
            <a:off x="1153763" y="3492766"/>
            <a:ext cx="1124164" cy="2487904"/>
          </a:xfrm>
          <a:prstGeom prst="rect">
            <a:avLst/>
          </a:prstGeom>
        </p:spPr>
      </p:pic>
      <p:sp>
        <p:nvSpPr>
          <p:cNvPr id="16" name="내용 개체 틀 3">
            <a:extLst>
              <a:ext uri="{FF2B5EF4-FFF2-40B4-BE49-F238E27FC236}">
                <a16:creationId xmlns:a16="http://schemas.microsoft.com/office/drawing/2014/main" xmlns="" id="{B29D12E3-57AB-4B69-A5B2-6C86F035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86" y="5977935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800" dirty="0" err="1"/>
              <a:t>빌립</a:t>
            </a:r>
            <a:endParaRPr lang="ko-KR" alt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BEDBF2-C563-4777-B578-E0D54F1D4967}"/>
              </a:ext>
            </a:extLst>
          </p:cNvPr>
          <p:cNvSpPr txBox="1"/>
          <p:nvPr/>
        </p:nvSpPr>
        <p:spPr>
          <a:xfrm>
            <a:off x="2860077" y="4039985"/>
            <a:ext cx="4862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각 사람으로 조금씩 받게</a:t>
            </a:r>
            <a:endParaRPr lang="ko-KR" altLang="en-US" sz="4800" dirty="0">
              <a:effectLst/>
            </a:endParaRPr>
          </a:p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할지라도 이백 </a:t>
            </a:r>
            <a:r>
              <a:rPr lang="ko-KR" altLang="en-US" sz="36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데나리온의</a:t>
            </a:r>
            <a:endParaRPr lang="ko-KR" altLang="en-US" sz="4800" dirty="0">
              <a:effectLst/>
            </a:endParaRPr>
          </a:p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떡이 </a:t>
            </a:r>
            <a:r>
              <a:rPr lang="ko-KR" altLang="en-US" sz="36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부족하리이다</a:t>
            </a:r>
            <a:endParaRPr lang="ko-KR" altLang="en-US" sz="4800" dirty="0">
              <a:effectLst/>
            </a:endParaRPr>
          </a:p>
          <a:p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6:7)</a:t>
            </a:r>
            <a:endParaRPr lang="en-US" altLang="ko-KR" sz="72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36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13" name="내용 개체 틀 4">
            <a:extLst>
              <a:ext uri="{FF2B5EF4-FFF2-40B4-BE49-F238E27FC236}">
                <a16:creationId xmlns:a16="http://schemas.microsoft.com/office/drawing/2014/main" xmlns="" id="{CE8A0E7C-B5E2-4E76-8EC6-7DF92EB4A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2" y="3568278"/>
            <a:ext cx="1302917" cy="2648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0D9576-0999-4124-96F0-959DF8577F57}"/>
              </a:ext>
            </a:extLst>
          </p:cNvPr>
          <p:cNvSpPr txBox="1"/>
          <p:nvPr/>
        </p:nvSpPr>
        <p:spPr>
          <a:xfrm>
            <a:off x="1837189" y="4353771"/>
            <a:ext cx="359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주님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제가 가서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찾아보겠습니다</a:t>
            </a:r>
            <a:endParaRPr lang="en-US" altLang="ko-KR" sz="36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8206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13" name="내용 개체 틀 4">
            <a:extLst>
              <a:ext uri="{FF2B5EF4-FFF2-40B4-BE49-F238E27FC236}">
                <a16:creationId xmlns:a16="http://schemas.microsoft.com/office/drawing/2014/main" xmlns="" id="{CE8A0E7C-B5E2-4E76-8EC6-7DF92EB4A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2" y="3568278"/>
            <a:ext cx="1302917" cy="2648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0D9576-0999-4124-96F0-959DF8577F57}"/>
              </a:ext>
            </a:extLst>
          </p:cNvPr>
          <p:cNvSpPr txBox="1"/>
          <p:nvPr/>
        </p:nvSpPr>
        <p:spPr>
          <a:xfrm>
            <a:off x="2599113" y="4599992"/>
            <a:ext cx="318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앗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3200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저거다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9555662-3A0F-4130-9DE6-99CE74816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3" y="4851358"/>
            <a:ext cx="2205998" cy="17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393" y="428980"/>
            <a:ext cx="1906877" cy="3178129"/>
          </a:xfrm>
          <a:prstGeom prst="rect">
            <a:avLst/>
          </a:prstGeom>
        </p:spPr>
      </p:pic>
      <p:pic>
        <p:nvPicPr>
          <p:cNvPr id="13" name="내용 개체 틀 4">
            <a:extLst>
              <a:ext uri="{FF2B5EF4-FFF2-40B4-BE49-F238E27FC236}">
                <a16:creationId xmlns:a16="http://schemas.microsoft.com/office/drawing/2014/main" xmlns="" id="{CE8A0E7C-B5E2-4E76-8EC6-7DF92EB4A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2" y="3568278"/>
            <a:ext cx="1302917" cy="2648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EFE54B-9D75-4FEB-B491-1C9E2E8E58A1}"/>
              </a:ext>
            </a:extLst>
          </p:cNvPr>
          <p:cNvSpPr txBox="1"/>
          <p:nvPr/>
        </p:nvSpPr>
        <p:spPr>
          <a:xfrm>
            <a:off x="799149" y="3908158"/>
            <a:ext cx="4862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여기 한 아이가 있어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보리떡 다섯 개와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물고기 두 마리를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가지고 </a:t>
            </a:r>
            <a:r>
              <a:rPr lang="ko-KR" altLang="en-US" sz="36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있나이다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6:9)</a:t>
            </a:r>
            <a:endParaRPr lang="en-US" altLang="ko-KR" sz="72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711F664-68FA-4CF5-8EBD-35419EECB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20" y="1266083"/>
            <a:ext cx="1978200" cy="15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9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D0679-B547-4039-97A9-BFD52B3A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124" y="3154321"/>
            <a:ext cx="1906877" cy="3178129"/>
          </a:xfrm>
          <a:prstGeom prst="rect">
            <a:avLst/>
          </a:prstGeom>
        </p:spPr>
      </p:pic>
      <p:pic>
        <p:nvPicPr>
          <p:cNvPr id="13" name="내용 개체 틀 4">
            <a:extLst>
              <a:ext uri="{FF2B5EF4-FFF2-40B4-BE49-F238E27FC236}">
                <a16:creationId xmlns:a16="http://schemas.microsoft.com/office/drawing/2014/main" xmlns="" id="{CE8A0E7C-B5E2-4E76-8EC6-7DF92EB4A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42" y="3151431"/>
            <a:ext cx="1565062" cy="318101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9555662-3A0F-4130-9DE6-99CE74816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68" y="3833485"/>
            <a:ext cx="2205998" cy="17321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BB0B55D-B12C-4EBD-8B85-8E513AC81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44" y="4560848"/>
            <a:ext cx="2205998" cy="173211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25ADE03-A364-4D9A-8C26-632456A89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04" y="4600333"/>
            <a:ext cx="2205998" cy="1732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8C10C5-11E9-4E04-9EEC-EBA9DEDEA3D7}"/>
              </a:ext>
            </a:extLst>
          </p:cNvPr>
          <p:cNvSpPr txBox="1"/>
          <p:nvPr/>
        </p:nvSpPr>
        <p:spPr>
          <a:xfrm>
            <a:off x="1619315" y="1450802"/>
            <a:ext cx="623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“</a:t>
            </a:r>
            <a:r>
              <a:rPr lang="ko-KR" altLang="en-US" sz="6000" dirty="0" err="1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오병이어의</a:t>
            </a:r>
            <a:r>
              <a:rPr lang="ko-KR" altLang="en-US" sz="6000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기적</a:t>
            </a:r>
            <a:r>
              <a:rPr lang="en-US" altLang="ko-KR" sz="6000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＂</a:t>
            </a:r>
            <a:endParaRPr lang="ko-KR" altLang="en-US" sz="6000" dirty="0">
              <a:solidFill>
                <a:srgbClr val="FF008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674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>
            <a:extLst>
              <a:ext uri="{FF2B5EF4-FFF2-40B4-BE49-F238E27FC236}">
                <a16:creationId xmlns:a16="http://schemas.microsoft.com/office/drawing/2014/main" xmlns="" id="{88D60A43-C583-42CE-B8ED-47B8E4D2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4" y="277756"/>
            <a:ext cx="1302917" cy="2648204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5D1B0BCB-2A73-42C0-8CD7-3E10431F5D6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4845F000-7AEA-4225-8B6D-2B0F15929DF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1F4F4B34-F9FD-4736-89E5-3EF072067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DBB00B80-9ADF-4ACA-98DB-D31D8F198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7AA3432-43C8-4613-B119-E1043570FF86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59EB38F-F5B6-465F-9A8A-61B1E728DBBC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580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>
            <a:extLst>
              <a:ext uri="{FF2B5EF4-FFF2-40B4-BE49-F238E27FC236}">
                <a16:creationId xmlns:a16="http://schemas.microsoft.com/office/drawing/2014/main" xmlns="" id="{88D60A43-C583-42CE-B8ED-47B8E4D2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4" y="277756"/>
            <a:ext cx="1302917" cy="26482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B5C45A-BBB7-4FF1-86D6-30CFF73D701E}"/>
              </a:ext>
            </a:extLst>
          </p:cNvPr>
          <p:cNvSpPr txBox="1"/>
          <p:nvPr/>
        </p:nvSpPr>
        <p:spPr>
          <a:xfrm>
            <a:off x="3423392" y="1184999"/>
            <a:ext cx="362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Mapo마포나루" panose="02000500000000000000" pitchFamily="2" charset="-127"/>
                <a:ea typeface="Mapo마포나루" panose="02000500000000000000" pitchFamily="2" charset="-127"/>
              </a:rPr>
              <a:t>나는야</a:t>
            </a:r>
            <a:r>
              <a:rPr lang="ko-KR" altLang="en-US" sz="28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 특급 도우미</a:t>
            </a:r>
            <a:r>
              <a:rPr lang="en-US" altLang="ko-KR" sz="28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8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BBCFAC96-AA96-4B33-81BC-A402BFBF66AE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xmlns="" id="{08CA9D0C-71B3-4441-A5A6-19A1D9D1DF8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A06B5DA1-90A8-4BFB-9FC0-8099457DD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8CA2EA1E-D056-49F6-9A01-3033736D0C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F4B07C4-E2A5-4EE8-B707-271D8C4C21D9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5761B2-9D0B-42F7-9A0A-2864D9B367E3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311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>
            <a:extLst>
              <a:ext uri="{FF2B5EF4-FFF2-40B4-BE49-F238E27FC236}">
                <a16:creationId xmlns:a16="http://schemas.microsoft.com/office/drawing/2014/main" xmlns="" id="{88D60A43-C583-42CE-B8ED-47B8E4D2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4" y="277756"/>
            <a:ext cx="1302917" cy="2648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D7809F65-E60E-40C5-A949-6440FBD8C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44" y="3496439"/>
            <a:ext cx="1548554" cy="25809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0C626BD-CF99-4D0D-8D5C-98599F41F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6694" y="2272815"/>
            <a:ext cx="990258" cy="2546379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DC558A62-9D8A-4D61-BC7A-B81AD0F646E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F41DFA54-3B80-4E41-AA8E-077A63E7B7D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E21E602F-24C1-487A-B000-E1FE88B66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F634DFA7-9DA7-4619-8E27-C238E3D0D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116229-6C6C-429E-8FB3-101B847A2A3F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8F60A92-9A2D-4527-9105-A6FB44F5760C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364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>
            <a:extLst>
              <a:ext uri="{FF2B5EF4-FFF2-40B4-BE49-F238E27FC236}">
                <a16:creationId xmlns:a16="http://schemas.microsoft.com/office/drawing/2014/main" xmlns="" id="{88D60A43-C583-42CE-B8ED-47B8E4D2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4" y="277756"/>
            <a:ext cx="1302917" cy="2648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D7809F65-E60E-40C5-A949-6440FBD8C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44" y="3496439"/>
            <a:ext cx="1548554" cy="25809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0C626BD-CF99-4D0D-8D5C-98599F41F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6694" y="2272815"/>
            <a:ext cx="990258" cy="25463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CB871FF-852A-45C1-8C2D-8B4F471CD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27" y="5185286"/>
            <a:ext cx="1792024" cy="1407071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791804DA-6460-4671-B93B-E646B63C1DC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65179A59-4335-4927-8F62-B4C570429D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96FE2B3A-5F36-41D6-B02D-90D143402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04780006-4469-4096-81D3-E7671BF797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CDD80CB-9D07-4B55-A376-606F1EC37B3B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8755AE9-4DD2-417C-8907-3F2BBEE45B26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632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>
            <a:extLst>
              <a:ext uri="{FF2B5EF4-FFF2-40B4-BE49-F238E27FC236}">
                <a16:creationId xmlns:a16="http://schemas.microsoft.com/office/drawing/2014/main" xmlns="" id="{88D60A43-C583-42CE-B8ED-47B8E4D2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4" y="277756"/>
            <a:ext cx="1302917" cy="2648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D7809F65-E60E-40C5-A949-6440FBD8C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44" y="3496439"/>
            <a:ext cx="1548554" cy="25809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0C626BD-CF99-4D0D-8D5C-98599F41F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6694" y="2272815"/>
            <a:ext cx="990258" cy="25463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CB871FF-852A-45C1-8C2D-8B4F471CD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27" y="5185286"/>
            <a:ext cx="1792024" cy="1407071"/>
          </a:xfrm>
          <a:prstGeom prst="rect">
            <a:avLst/>
          </a:prstGeom>
        </p:spPr>
      </p:pic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xmlns="" id="{A3D85080-DB03-40BD-9DF2-2A1133E1D5CC}"/>
              </a:ext>
            </a:extLst>
          </p:cNvPr>
          <p:cNvSpPr/>
          <p:nvPr/>
        </p:nvSpPr>
        <p:spPr>
          <a:xfrm rot="481539">
            <a:off x="5549735" y="3851849"/>
            <a:ext cx="4430225" cy="290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xmlns="" id="{A9E3ADA5-BA8E-456C-91C9-FB1AD1EEFB78}"/>
              </a:ext>
            </a:extLst>
          </p:cNvPr>
          <p:cNvSpPr/>
          <p:nvPr/>
        </p:nvSpPr>
        <p:spPr>
          <a:xfrm rot="20901383">
            <a:off x="5594144" y="5427545"/>
            <a:ext cx="4430225" cy="290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C29E968B-5F10-4D33-8A20-C3DE357AD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084">
            <a:off x="7255225" y="5131329"/>
            <a:ext cx="1108061" cy="12029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C72C585-FD2F-485C-BD87-6C3AD88F8F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142">
            <a:off x="7040717" y="3538380"/>
            <a:ext cx="1108061" cy="1202984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533763D0-04A7-42C9-B3E3-FFC90E0059C8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98FF04D6-7357-4503-8AEB-1C7FC42B0161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921117E-395C-4BA3-B4BC-9EFCF8EAC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764F8323-0FF2-4724-ADAC-7BD05766E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91A3FB6-7216-4BF8-BFE6-6936C1FAA5A1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6A584BE-5317-417F-8968-6D048826BFF2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63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5EACB41A-F2B7-4C4A-BC2F-B364050269A4}"/>
              </a:ext>
            </a:extLst>
          </p:cNvPr>
          <p:cNvSpPr/>
          <p:nvPr/>
        </p:nvSpPr>
        <p:spPr>
          <a:xfrm>
            <a:off x="5123411" y="3429000"/>
            <a:ext cx="1945177" cy="99239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“</a:t>
            </a:r>
            <a:r>
              <a:rPr lang="ko-KR" altLang="en-US" sz="440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충성</a:t>
            </a:r>
            <a:r>
              <a:rPr lang="en-US" altLang="ko-KR" sz="440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”</a:t>
            </a:r>
            <a:endParaRPr lang="ko-KR" altLang="en-US" sz="4400" dirty="0">
              <a:ln>
                <a:solidFill>
                  <a:schemeClr val="tx1"/>
                </a:solidFill>
              </a:ln>
              <a:solidFill>
                <a:srgbClr val="66FF33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7053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CCDD4B-3890-4D32-BE98-4D4043CC72EE}"/>
              </a:ext>
            </a:extLst>
          </p:cNvPr>
          <p:cNvSpPr txBox="1"/>
          <p:nvPr/>
        </p:nvSpPr>
        <p:spPr>
          <a:xfrm>
            <a:off x="631767" y="414426"/>
            <a:ext cx="563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※ </a:t>
            </a:r>
            <a:r>
              <a:rPr lang="ko-KR" altLang="en-US" sz="3600" b="1" dirty="0"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안드레는 어떤 제자인가요</a:t>
            </a:r>
            <a:r>
              <a:rPr lang="en-US" altLang="ko-KR" sz="3600" b="1" dirty="0"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36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90FED7-EA76-40BC-B3E1-60C5D3221AF7}"/>
              </a:ext>
            </a:extLst>
          </p:cNvPr>
          <p:cNvSpPr txBox="1"/>
          <p:nvPr/>
        </p:nvSpPr>
        <p:spPr>
          <a:xfrm>
            <a:off x="7533314" y="2350334"/>
            <a:ext cx="3665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묵묵히 맡겨진 일을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감당하는 사람</a:t>
            </a:r>
            <a:endParaRPr lang="ko-KR" altLang="en-US" sz="36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8A5AF5-2487-4F42-9848-71F666547A9C}"/>
              </a:ext>
            </a:extLst>
          </p:cNvPr>
          <p:cNvSpPr txBox="1"/>
          <p:nvPr/>
        </p:nvSpPr>
        <p:spPr>
          <a:xfrm>
            <a:off x="1135383" y="2350333"/>
            <a:ext cx="330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다른 사람을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빛나게 하는 사람</a:t>
            </a:r>
            <a:endParaRPr lang="ko-KR" alt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301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712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예수님은 말씀하세요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38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너에게는 너만의 길이 있어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41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너에게는 너만의 아름다움이 있어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87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너에게는 너만의 역할이 있어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6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충성한다는 것은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90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나에게 맡기신 그 일에 집중한다는 </a:t>
            </a:r>
            <a:r>
              <a:rPr lang="ko-KR" altLang="en-US" sz="4000" dirty="0" err="1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뜻이에요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2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비교하거나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판단하거나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 err="1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속상해하지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않는 거예요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3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왜냐면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 일을 맡기신 분이 하나님이시기 때문이에요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4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4D571FC8-4079-43BD-902C-E8D5BA77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079" y="5254444"/>
            <a:ext cx="1256607" cy="485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/>
              <a:t>안드레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내용 개체 틀 4">
            <a:extLst>
              <a:ext uri="{FF2B5EF4-FFF2-40B4-BE49-F238E27FC236}">
                <a16:creationId xmlns:a16="http://schemas.microsoft.com/office/drawing/2014/main" xmlns="" id="{1290E943-FA6F-42AB-AC02-7EB98E35C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0" b="96300" l="4675" r="96748">
                        <a14:foregroundMark x1="44614" y1="20900" x2="55589" y2="19350"/>
                        <a14:foregroundMark x1="63821" y1="13400" x2="38618" y2="5300"/>
                        <a14:foregroundMark x1="38618" y1="5300" x2="36382" y2="3950"/>
                        <a14:foregroundMark x1="9756" y1="29000" x2="8638" y2="28800"/>
                        <a14:foregroundMark x1="88923" y1="29550" x2="95224" y2="29550"/>
                        <a14:foregroundMark x1="88923" y1="90500" x2="91260" y2="91250"/>
                        <a14:foregroundMark x1="65041" y1="86050" x2="63110" y2="96300"/>
                        <a14:foregroundMark x1="8943" y1="89150" x2="4675" y2="89150"/>
                        <a14:foregroundMark x1="94411" y1="90700" x2="96748" y2="9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913" y="1854191"/>
            <a:ext cx="1622937" cy="3298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8F2452-D040-4944-B31D-12B2AF493291}"/>
              </a:ext>
            </a:extLst>
          </p:cNvPr>
          <p:cNvSpPr txBox="1"/>
          <p:nvPr/>
        </p:nvSpPr>
        <p:spPr>
          <a:xfrm rot="21024789">
            <a:off x="2625565" y="937440"/>
            <a:ext cx="329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나는 관대하다 </a:t>
            </a:r>
            <a:r>
              <a:rPr lang="en-US" altLang="ko-KR" sz="32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~ </a:t>
            </a:r>
            <a:endParaRPr lang="ko-KR" altLang="en-US" sz="32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049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나에게는 나의 속도와 나의 방식으로 감당해야 할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38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하나님의 사명이 있습니다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8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그건 누가 대신 해줄 수도 없고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01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다른 사람이 감당하지도 못할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00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나만의 </a:t>
            </a:r>
            <a:r>
              <a:rPr lang="ko-KR" altLang="en-US" sz="4000" dirty="0" err="1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길이에요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97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하나님은 오늘도 세상의 기준이 아닌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3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하나님께만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충성할 사람들을 찾고 계셔요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7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9194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주목받지 못할지라도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6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나로 인하여 누군가가 예수님을 만날 수 있기를 기대하며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38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오늘 나에게 주어진 그 길을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E24C449-7E24-4686-8FD1-B41C4C54C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09" y="2269142"/>
            <a:ext cx="3476740" cy="16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6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묵묵히 걸어 나갈 수 있기를 소망합니다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49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D8825D-59DF-431D-9925-A8279F087096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53E9F0-3D1A-4AD5-8B0A-763DC60AF4C0}"/>
              </a:ext>
            </a:extLst>
          </p:cNvPr>
          <p:cNvSpPr txBox="1"/>
          <p:nvPr/>
        </p:nvSpPr>
        <p:spPr>
          <a:xfrm>
            <a:off x="0" y="6084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그때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여러분의 삶도 별처럼 빛나게 될 것을 믿어요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47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75D29F95-6518-448B-9740-1E3F92077A9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xmlns="" id="{054F9B36-206C-4087-B821-5AB748E0462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64D1E517-3DEF-4D9D-B3D1-473A0BCC2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xmlns="" id="{A0A8801B-144D-4C82-88D3-907575BB02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2CC23E8-4462-41BE-B286-39670CCCBF28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FC75432-97FB-455D-AECC-0134C8E14F1A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980462" cy="48899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주변을 둘러보면 커다란 세상이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보입니다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자꾸만 더 잘난 사람들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더 멋진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사람들 속에서 위축되고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낙심하게 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안드레의 삶을 통해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도전 받기 원합니다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누군가와 비교하지 않고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나의 길을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묵묵히 걸어갈 때에 그 걸음걸음을 통하여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 주변이 밝게 빛날 수 있기를 소망합니다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3CCD1D81-414A-4E7E-A07C-982EC01AE31E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F249C70D-ADD2-40ED-9F51-CB16DC32483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84F628EE-2FC6-43ED-B055-1DEA4B7FB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53A3D68-4444-4D96-8070-8877DF8CC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E3DAD3D-CA11-4BE5-BE94-396536B16527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21E6DDB-9365-40A0-8468-CD851B73C57A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980462" cy="48899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예수님이 나에게 맡기신 그 일이 무엇인지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발견하게 하시고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일에 순종할 수 있는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복된 삶이 되게 하여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예수님이 그러셨던 것처럼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나도 누군가를 세워주며 기뻐할 수 있는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행복을 맛보게 하여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이름으로 기도합니다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아멘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B9B3FC2-81B1-48FC-B3FC-762E731E93FF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D5D30BFD-4DC9-49E6-B3B2-77C822648A1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1A543174-6652-451B-AB26-D8456F0EB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D281D7AD-24D5-464A-9B74-BC85D6189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AABDBA9-3920-495D-ADC0-141551D7DCF6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00A351B-E381-478A-807A-95C887D38F65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6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419506">
            <a:off x="209758" y="3873930"/>
            <a:ext cx="3187389" cy="3103194"/>
          </a:xfrm>
          <a:prstGeom prst="rect">
            <a:avLst/>
          </a:prstGeom>
        </p:spPr>
      </p:pic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가족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친구 중에 한 명을 정하여</a:t>
            </a:r>
            <a:b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하루동안 특급 도우미 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되어 보기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예수님께서 나에게 맡기신 사명이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무엇인지 고민해보고 기도하기</a:t>
            </a:r>
            <a:endParaRPr lang="ko-KR" altLang="en-US" sz="4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A977E6FD-E92D-47D6-8C42-8CD201706442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C7AABDED-AD90-4F79-89F6-0ED77FE82CE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E404AF0D-CDD2-4FE9-A6FF-EB6299A75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DCBB1D32-0AF1-4C7B-8CC8-A97E2947D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9D3722-C8CB-4418-A7D8-A4D8CD19C6CB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8374C48-2930-4720-8C94-6313E9AEAC21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가족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친구 중에 한 명을 정하여</a:t>
            </a:r>
            <a:b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하루동안 특급 도우미 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되어 보기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예수님께서 나에게 맡기신 사명이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무엇인지 고민해보고 기도하기</a:t>
            </a:r>
            <a:endParaRPr lang="ko-KR" altLang="en-US" sz="40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58AD7DED-9FE0-46E7-8FE2-BBF83381D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21429455">
            <a:off x="228808" y="3883455"/>
            <a:ext cx="3187389" cy="3103194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B94D112B-173B-4F31-91B1-3650ADB72A1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90E512EF-2D87-45A8-9C6B-4C91EA51015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46730F35-AE68-4FAC-95BC-AD7EAF00E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49C61390-7F52-4783-8001-1D30C8828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6BBF9C4-71AE-47BC-996F-508DDF8DC4AC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43390E5-40F7-452F-9B9A-72034F03FC82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2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76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F23F1F4-A391-4306-9592-BA3B7DEB0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70" y="3891982"/>
            <a:ext cx="2039854" cy="3010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6FDA65-8352-405D-9743-547ABB435D46}"/>
              </a:ext>
            </a:extLst>
          </p:cNvPr>
          <p:cNvSpPr txBox="1"/>
          <p:nvPr/>
        </p:nvSpPr>
        <p:spPr>
          <a:xfrm>
            <a:off x="9749779" y="4566028"/>
            <a:ext cx="22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나</a:t>
            </a:r>
            <a:r>
              <a:rPr lang="en-US" altLang="ko-KR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r>
              <a:rPr lang="ko-KR" altLang="en-US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친구</a:t>
            </a:r>
            <a:r>
              <a:rPr lang="en-US" altLang="ko-KR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  <a:p>
            <a:r>
              <a:rPr lang="en-US" altLang="ko-KR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(</a:t>
            </a:r>
            <a:r>
              <a:rPr lang="ko-KR" altLang="en-US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특징</a:t>
            </a:r>
            <a:r>
              <a:rPr lang="en-US" altLang="ko-KR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: </a:t>
            </a:r>
            <a:r>
              <a:rPr lang="ko-KR" altLang="en-US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잘생김</a:t>
            </a:r>
            <a:r>
              <a:rPr lang="en-US" altLang="ko-KR" sz="24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)</a:t>
            </a:r>
            <a:endParaRPr lang="ko-KR" altLang="en-US" sz="24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3E4218-255D-4EEC-A644-0D7261D6701E}"/>
              </a:ext>
            </a:extLst>
          </p:cNvPr>
          <p:cNvSpPr txBox="1"/>
          <p:nvPr/>
        </p:nvSpPr>
        <p:spPr>
          <a:xfrm>
            <a:off x="1432192" y="645444"/>
            <a:ext cx="710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실장님 </a:t>
            </a:r>
            <a:r>
              <a:rPr lang="en-US" altLang="ko-KR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: </a:t>
            </a:r>
            <a:r>
              <a:rPr lang="ko-KR" altLang="en-US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</a:t>
            </a:r>
            <a:r>
              <a:rPr lang="en-US" altLang="ko-KR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~ </a:t>
            </a:r>
            <a:r>
              <a:rPr lang="ko-KR" altLang="en-US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저기 괜찮은 친구가 </a:t>
            </a:r>
            <a:r>
              <a:rPr lang="ko-KR" altLang="en-US" sz="3200" dirty="0" err="1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있구만</a:t>
            </a:r>
            <a:r>
              <a:rPr lang="en-US" altLang="ko-KR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090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F23F1F4-A391-4306-9592-BA3B7DEB0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70" y="3891982"/>
            <a:ext cx="2039854" cy="3010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6FDA65-8352-405D-9743-547ABB435D46}"/>
              </a:ext>
            </a:extLst>
          </p:cNvPr>
          <p:cNvSpPr txBox="1"/>
          <p:nvPr/>
        </p:nvSpPr>
        <p:spPr>
          <a:xfrm>
            <a:off x="7549570" y="2513270"/>
            <a:ext cx="4825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저요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3600" dirty="0">
              <a:effectLst/>
            </a:endParaRPr>
          </a:p>
          <a:p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저는 그냥 구경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온건데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...</a:t>
            </a:r>
            <a:endParaRPr lang="ko-KR" altLang="en-US" sz="36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3E4218-255D-4EEC-A644-0D7261D6701E}"/>
              </a:ext>
            </a:extLst>
          </p:cNvPr>
          <p:cNvSpPr txBox="1"/>
          <p:nvPr/>
        </p:nvSpPr>
        <p:spPr>
          <a:xfrm>
            <a:off x="1432192" y="645444"/>
            <a:ext cx="784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실장님 </a:t>
            </a:r>
            <a:r>
              <a:rPr lang="en-US" altLang="ko-KR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: </a:t>
            </a:r>
            <a:r>
              <a:rPr lang="ko-KR" altLang="en-US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거기 친구분 한번 이쪽으로 와보세요</a:t>
            </a:r>
            <a:r>
              <a:rPr lang="en-US" altLang="ko-KR" sz="3200" dirty="0">
                <a:solidFill>
                  <a:srgbClr val="6C36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~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0208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A78C7E7-21B4-4CF1-8EA7-D27C01A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63CC9674-375E-4CBD-9544-00CC0F2EEA1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3FA400CB-C78E-476B-9C3B-0A5D152934E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A53526C4-0CE8-4D73-8C88-96F24E9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xmlns="" id="{CD884640-9AAE-46AC-8D8B-E59EB849B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9F527FF-6A0F-469C-A43C-7AB8DD244204}"/>
                </a:ext>
              </a:extLst>
            </p:cNvPr>
            <p:cNvSpPr txBox="1"/>
            <p:nvPr/>
          </p:nvSpPr>
          <p:spPr>
            <a:xfrm>
              <a:off x="9227889" y="2191488"/>
              <a:ext cx="190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안드레    충성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3BB11F-ADC8-44C7-99DC-510B18A3E634}"/>
                </a:ext>
              </a:extLst>
            </p:cNvPr>
            <p:cNvSpPr txBox="1"/>
            <p:nvPr/>
          </p:nvSpPr>
          <p:spPr>
            <a:xfrm>
              <a:off x="10110328" y="2205872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5FF855-96B3-49B1-9AF1-FFE05B4C80A8}"/>
              </a:ext>
            </a:extLst>
          </p:cNvPr>
          <p:cNvSpPr txBox="1"/>
          <p:nvPr/>
        </p:nvSpPr>
        <p:spPr>
          <a:xfrm rot="405461">
            <a:off x="6722029" y="1427553"/>
            <a:ext cx="460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오디션 보는 친구 백댄서로 갔다가</a:t>
            </a:r>
            <a:endParaRPr lang="ko-KR" altLang="en-US" sz="2000" dirty="0">
              <a:effectLst/>
            </a:endParaRPr>
          </a:p>
          <a:p>
            <a:r>
              <a:rPr lang="ko-KR" altLang="en-US" sz="20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오디션 대상과 외모 </a:t>
            </a:r>
            <a:r>
              <a:rPr lang="ko-KR" altLang="en-US" sz="2000" dirty="0" err="1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짱을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차지한 배우 ○○○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A97AF6-072A-464A-A712-735831C67B44}"/>
              </a:ext>
            </a:extLst>
          </p:cNvPr>
          <p:cNvSpPr txBox="1"/>
          <p:nvPr/>
        </p:nvSpPr>
        <p:spPr>
          <a:xfrm rot="582914">
            <a:off x="7660292" y="4203560"/>
            <a:ext cx="420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오디션 보는 사촌 따라 갔다가 </a:t>
            </a:r>
            <a:endParaRPr lang="ko-KR" altLang="en-US" sz="2400" dirty="0">
              <a:effectLst/>
            </a:endParaRP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오디션에 합격한 아이돌 △△△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1A93DE-0216-47F6-ABD8-EDE194E36412}"/>
              </a:ext>
            </a:extLst>
          </p:cNvPr>
          <p:cNvSpPr txBox="1"/>
          <p:nvPr/>
        </p:nvSpPr>
        <p:spPr>
          <a:xfrm rot="21127224">
            <a:off x="6929968" y="2681489"/>
            <a:ext cx="495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색소폰 때문에 예고 갔다가</a:t>
            </a:r>
            <a:endParaRPr lang="ko-KR" altLang="en-US" sz="2000" dirty="0">
              <a:effectLst/>
            </a:endParaRPr>
          </a:p>
          <a:p>
            <a:r>
              <a:rPr lang="ko-KR" altLang="en-US" sz="20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친구 오디션에서 본인이 캐스팅된 아이돌 □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D8764F-5530-4C7F-9616-D3509E6ED81F}"/>
              </a:ext>
            </a:extLst>
          </p:cNvPr>
          <p:cNvSpPr txBox="1"/>
          <p:nvPr/>
        </p:nvSpPr>
        <p:spPr>
          <a:xfrm rot="21286986">
            <a:off x="7265739" y="5605295"/>
            <a:ext cx="428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공개 오디션 보는 친구 따라 갔다가 </a:t>
            </a:r>
            <a:endParaRPr lang="ko-KR" altLang="en-US" dirty="0">
              <a:effectLst/>
            </a:endParaRPr>
          </a:p>
          <a:p>
            <a:r>
              <a:rPr lang="ko-KR" altLang="en-US" sz="1800" dirty="0">
                <a:solidFill>
                  <a:srgbClr val="000000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체대 입시생에서 ☆☆로 데뷔한 ★★★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32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727</Words>
  <Application>Microsoft Office PowerPoint</Application>
  <PresentationFormat>사용자 지정</PresentationFormat>
  <Paragraphs>306</Paragraphs>
  <Slides>67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68" baseType="lpstr">
      <vt:lpstr>Office 테마</vt:lpstr>
      <vt:lpstr>요한의 말을 듣고 예수를 따르는 두 사람 중의 하나는 시몬 베드로의 형제 안드레라 그가 먼저 자기의 형제 시몬을 찾아 말하되 우리가 메시야를 만났다 하고 데리고 예수께로 오니 예수께서 보시고 이르시되 네가 요한의 아들 시몬이니 장차 게바라 하리라 하시니라 </vt:lpstr>
      <vt:lpstr>충성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프레젠테이션</vt:lpstr>
      <vt:lpstr>예수님, 주변을 둘러보면 커다란 세상이 보입니다. 자꾸만 더 잘난 사람들, 더 멋진 사람들 속에서 위축되고 낙심하게 됩니다.  안드레의 삶을 통해 도전 받기 원합니다.  누군가와 비교하지 않고 나의 길을 묵묵히 걸어갈 때에 그 걸음걸음을 통하여 내 주변이 밝게 빛날 수 있기를 소망합니다. </vt:lpstr>
      <vt:lpstr>예수님이 나에게 맡기신 그 일이 무엇인지 발견하게 하시고, 그 일에 순종할 수 있는 복된 삶이 되게 하여 주옵소서. 예수님이 그러셨던 것처럼,  나도 누군가를 세워주며 기뻐할 수 있는  그 행복을 맛보게 하여 주옵소서.  예수님의 이름으로 기도합니다. 아멘. </vt:lpstr>
      <vt:lpstr>하나!  가족/친구 중에 한 명을 정하여 하루동안 특급 도우미 되어 보기</vt:lpstr>
      <vt:lpstr>하나!  가족/친구 중에 한 명을 정하여 하루동안 특급 도우미 되어 보기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감리교</cp:lastModifiedBy>
  <cp:revision>152</cp:revision>
  <dcterms:created xsi:type="dcterms:W3CDTF">2021-03-02T15:18:38Z</dcterms:created>
  <dcterms:modified xsi:type="dcterms:W3CDTF">2021-06-01T00:02:27Z</dcterms:modified>
</cp:coreProperties>
</file>