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9" r:id="rId3"/>
    <p:sldId id="382" r:id="rId4"/>
    <p:sldId id="390" r:id="rId5"/>
    <p:sldId id="323" r:id="rId6"/>
    <p:sldId id="324" r:id="rId7"/>
    <p:sldId id="394" r:id="rId8"/>
    <p:sldId id="325" r:id="rId9"/>
    <p:sldId id="320" r:id="rId10"/>
    <p:sldId id="335" r:id="rId11"/>
    <p:sldId id="326" r:id="rId12"/>
    <p:sldId id="336" r:id="rId13"/>
    <p:sldId id="391" r:id="rId14"/>
    <p:sldId id="337" r:id="rId15"/>
    <p:sldId id="338" r:id="rId16"/>
    <p:sldId id="339" r:id="rId17"/>
    <p:sldId id="340" r:id="rId18"/>
    <p:sldId id="342" r:id="rId19"/>
    <p:sldId id="392" r:id="rId20"/>
    <p:sldId id="341" r:id="rId21"/>
    <p:sldId id="343" r:id="rId22"/>
    <p:sldId id="346" r:id="rId23"/>
    <p:sldId id="393" r:id="rId24"/>
    <p:sldId id="347" r:id="rId25"/>
    <p:sldId id="378" r:id="rId26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42" autoAdjust="0"/>
    <p:restoredTop sz="94660"/>
  </p:normalViewPr>
  <p:slideViewPr>
    <p:cSldViewPr snapToGrid="0">
      <p:cViewPr>
        <p:scale>
          <a:sx n="117" d="100"/>
          <a:sy n="11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8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5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9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0E53-137E-42A3-B2B8-93F653E9BA08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7986" y="454960"/>
            <a:ext cx="7825013" cy="48137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44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빌립은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안드레와 베드로와 한 동네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벳새다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사람이라</a:t>
            </a:r>
            <a:b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빌립이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나다나엘을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찾아 이르되 모세가 율법에 기록하였고 여러 선지자가 기록한 그이를 우리가 만났으니 요셉의 아들 나사렛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예수니라</a:t>
            </a:r>
            <a:endParaRPr lang="ko-KR" altLang="en-US" sz="200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838574" y="54797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요한복음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장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44-45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절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828" y="97745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오병이어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1" y="2073729"/>
            <a:ext cx="5685797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519" y="1176207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우리가 어디서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떡을 사서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 사람들을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먹일 수 있을까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" y="897744"/>
            <a:ext cx="2536589" cy="38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4361" y="621035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돈이 많이 필요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합니다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1898307"/>
            <a:ext cx="1812471" cy="4009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4361" y="3630935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돈이 있어도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빵을 구할 수 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없습니다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09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378" y="1104063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요한복음 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6:6]</a:t>
            </a:r>
          </a:p>
          <a:p>
            <a:pPr algn="ctr"/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이렇게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말씀하심은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친히 어떻게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하실지를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아시고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빌립을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시험하고자 하심이라</a:t>
            </a:r>
          </a:p>
        </p:txBody>
      </p:sp>
    </p:spTree>
    <p:extLst>
      <p:ext uri="{BB962C8B-B14F-4D97-AF65-F5344CB8AC3E}">
        <p14:creationId xmlns:p14="http://schemas.microsoft.com/office/powerpoint/2010/main" val="429151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72" y="112068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F8A466-D8C8-4A82-BE5F-FE1D13D7519E}"/>
              </a:ext>
            </a:extLst>
          </p:cNvPr>
          <p:cNvSpPr txBox="1"/>
          <p:nvPr/>
        </p:nvSpPr>
        <p:spPr>
          <a:xfrm>
            <a:off x="8450173" y="1082049"/>
            <a:ext cx="27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믿음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72" y="319986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조심스러운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태도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F8A466-D8C8-4A82-BE5F-FE1D13D7519E}"/>
              </a:ext>
            </a:extLst>
          </p:cNvPr>
          <p:cNvSpPr txBox="1"/>
          <p:nvPr/>
        </p:nvSpPr>
        <p:spPr>
          <a:xfrm>
            <a:off x="8450173" y="2784361"/>
            <a:ext cx="27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순종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21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922" y="175245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불가능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1651637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불평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327360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순종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65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5417" y="711671"/>
            <a:ext cx="254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믿음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B1CDC6-26EE-4897-B91C-7A236FB4771F}"/>
              </a:ext>
            </a:extLst>
          </p:cNvPr>
          <p:cNvSpPr txBox="1"/>
          <p:nvPr/>
        </p:nvSpPr>
        <p:spPr>
          <a:xfrm>
            <a:off x="6576990" y="437865"/>
            <a:ext cx="21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이성적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EB223-A097-4A54-94FE-729386BED715}"/>
              </a:ext>
            </a:extLst>
          </p:cNvPr>
          <p:cNvSpPr txBox="1"/>
          <p:nvPr/>
        </p:nvSpPr>
        <p:spPr>
          <a:xfrm>
            <a:off x="6576990" y="1311836"/>
            <a:ext cx="21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상식적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부등호 1"/>
          <p:cNvSpPr/>
          <p:nvPr/>
        </p:nvSpPr>
        <p:spPr>
          <a:xfrm>
            <a:off x="5620657" y="809439"/>
            <a:ext cx="878319" cy="84908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7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65693" y="191172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실수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-72021" y="1357722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무조건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0" y="2823878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믿습니다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13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0257" y="53665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빌립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257" y="163610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1514" y="282045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건강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7355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균형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5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4" y="2180791"/>
            <a:ext cx="10276113" cy="2936649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 속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가치 찾기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신중함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상식에게 묻고 믿음으로 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답하다</a:t>
            </a: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233" y="103756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신중함을 발견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CEF62A-D6EE-47DF-8B8A-29364DF7E7E7}"/>
              </a:ext>
            </a:extLst>
          </p:cNvPr>
          <p:cNvSpPr txBox="1"/>
          <p:nvPr/>
        </p:nvSpPr>
        <p:spPr>
          <a:xfrm>
            <a:off x="-455693" y="2294274"/>
            <a:ext cx="620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우리의 말과 결정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3E9ABD-F5CA-487A-98C9-D5AA29A231F1}"/>
              </a:ext>
            </a:extLst>
          </p:cNvPr>
          <p:cNvSpPr txBox="1"/>
          <p:nvPr/>
        </p:nvSpPr>
        <p:spPr>
          <a:xfrm>
            <a:off x="1054197" y="3550987"/>
            <a:ext cx="318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신뢰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11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13017" y="2670419"/>
            <a:ext cx="6041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첫번째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지금 이것이 상식에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어긋나지 않는가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770" y="585804"/>
            <a:ext cx="764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신중함의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가치를 실천하는데 도움을 주는 질문 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가지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840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상식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지식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판단력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921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68733" y="2646624"/>
            <a:ext cx="6041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두번째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지금 이것이 모두에게 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선하고 유익한 일인가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770" y="585804"/>
            <a:ext cx="764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신중함의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가치를 실천하는데 도움을 주는 질문 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가지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840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하나님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=&gt;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기쁨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838" y="34392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=&gt;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유익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2839" y="4392685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나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=&gt;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유익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76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37561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신중함의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가치 실천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2700" y="1037560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건강한 예수님의 사람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09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854743"/>
            <a:ext cx="109564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주간의 미션</a:t>
            </a:r>
            <a:endParaRPr lang="en-US" altLang="ko-KR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내가 가장 많이 하는 실수가 무엇인지 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 생각해 보고 실수 줄이기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고민이나 결정할 일이 있다면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나보다 경험과 지식이 많은 어른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명에게 상담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받기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0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343" y="2653793"/>
            <a:ext cx="547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되돌릴 수 있는 실수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CDB76C-D879-4A92-B4D3-4A1D71A65B46}"/>
              </a:ext>
            </a:extLst>
          </p:cNvPr>
          <p:cNvSpPr txBox="1"/>
          <p:nvPr/>
        </p:nvSpPr>
        <p:spPr>
          <a:xfrm>
            <a:off x="6417129" y="2653792"/>
            <a:ext cx="658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되돌릴 수 없는 실수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7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7F253-1C5A-49B4-A228-D7FC7670EBF5}"/>
              </a:ext>
            </a:extLst>
          </p:cNvPr>
          <p:cNvSpPr txBox="1"/>
          <p:nvPr/>
        </p:nvSpPr>
        <p:spPr>
          <a:xfrm>
            <a:off x="4303486" y="563734"/>
            <a:ext cx="271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복수난수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D7F253-1C5A-49B4-A228-D7FC7670EBF5}"/>
              </a:ext>
            </a:extLst>
          </p:cNvPr>
          <p:cNvSpPr txBox="1"/>
          <p:nvPr/>
        </p:nvSpPr>
        <p:spPr>
          <a:xfrm>
            <a:off x="1730828" y="139473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엎지른 물은 다시 담을 수 없다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93" y="2432957"/>
            <a:ext cx="3782786" cy="28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546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부주의로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잘못을 저질렀을 때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3643" y="967003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해서는 안되는 말이나 행동을 했을 때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9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0" y="881743"/>
            <a:ext cx="33861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0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85" y="799599"/>
            <a:ext cx="520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어떻게 실수를 줄일 수 있을까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A8684C-1B79-4F5A-A8D4-C4BDFEDB5509}"/>
              </a:ext>
            </a:extLst>
          </p:cNvPr>
          <p:cNvSpPr txBox="1"/>
          <p:nvPr/>
        </p:nvSpPr>
        <p:spPr>
          <a:xfrm>
            <a:off x="7620002" y="66562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신중함의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가치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40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1078076"/>
            <a:ext cx="168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빌립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675" y="1078075"/>
            <a:ext cx="248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안드레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29A25B-C7C1-4B18-8D6A-64BD15205884}"/>
              </a:ext>
            </a:extLst>
          </p:cNvPr>
          <p:cNvSpPr txBox="1"/>
          <p:nvPr/>
        </p:nvSpPr>
        <p:spPr>
          <a:xfrm>
            <a:off x="9063140" y="963772"/>
            <a:ext cx="199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베드로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2122963"/>
            <a:ext cx="1557289" cy="34453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69" y="2115047"/>
            <a:ext cx="1698996" cy="34532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24" y="1939390"/>
            <a:ext cx="1479973" cy="38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7819" y="738302"/>
            <a:ext cx="297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다혈질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2793083" y="738302"/>
            <a:ext cx="27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즉흥적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48" y="1714498"/>
            <a:ext cx="1918248" cy="49312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60" y="1896017"/>
            <a:ext cx="2336858" cy="4749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9438" y="738301"/>
            <a:ext cx="297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신중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9366974" y="738300"/>
            <a:ext cx="27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계산적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12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211</Words>
  <Application>Microsoft Office PowerPoint</Application>
  <PresentationFormat>사용자 지정</PresentationFormat>
  <Paragraphs>76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Office 테마</vt:lpstr>
      <vt:lpstr>1_Office 테마</vt:lpstr>
      <vt:lpstr>44 빌립은 안드레와 베드로와 한 동네 벳새다 사람이라 45 빌립이 나다나엘을 찾아 이르되 모세가 율법에 기록하였고 여러 선지자가 기록한 그이를 우리가 만났으니 요셉의 아들 나사렛 예수니라</vt:lpstr>
      <vt:lpstr>일상 속 가치 찾기: 신중함 “상식에게 묻고 믿음으로 답하다”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good</dc:creator>
  <cp:lastModifiedBy>감리교</cp:lastModifiedBy>
  <cp:revision>32</cp:revision>
  <dcterms:created xsi:type="dcterms:W3CDTF">2021-03-08T23:04:35Z</dcterms:created>
  <dcterms:modified xsi:type="dcterms:W3CDTF">2021-05-10T01:54:11Z</dcterms:modified>
</cp:coreProperties>
</file>