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81" r:id="rId3"/>
    <p:sldId id="382" r:id="rId4"/>
    <p:sldId id="383" r:id="rId5"/>
    <p:sldId id="323" r:id="rId6"/>
    <p:sldId id="324" r:id="rId7"/>
    <p:sldId id="320" r:id="rId8"/>
    <p:sldId id="325" r:id="rId9"/>
    <p:sldId id="387" r:id="rId10"/>
    <p:sldId id="326" r:id="rId11"/>
    <p:sldId id="388" r:id="rId12"/>
    <p:sldId id="335" r:id="rId13"/>
    <p:sldId id="336" r:id="rId14"/>
    <p:sldId id="337" r:id="rId15"/>
    <p:sldId id="338" r:id="rId16"/>
    <p:sldId id="339" r:id="rId17"/>
    <p:sldId id="340" r:id="rId18"/>
    <p:sldId id="342" r:id="rId19"/>
    <p:sldId id="341" r:id="rId20"/>
    <p:sldId id="344" r:id="rId21"/>
    <p:sldId id="345" r:id="rId22"/>
    <p:sldId id="343" r:id="rId23"/>
    <p:sldId id="346" r:id="rId24"/>
    <p:sldId id="347" r:id="rId25"/>
    <p:sldId id="348" r:id="rId26"/>
    <p:sldId id="349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4" r:id="rId37"/>
    <p:sldId id="366" r:id="rId38"/>
    <p:sldId id="384" r:id="rId39"/>
    <p:sldId id="385" r:id="rId40"/>
    <p:sldId id="368" r:id="rId41"/>
    <p:sldId id="386" r:id="rId42"/>
    <p:sldId id="378" r:id="rId43"/>
  </p:sldIdLst>
  <p:sldSz cx="12192000" cy="6858000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5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542" autoAdjust="0"/>
    <p:restoredTop sz="94660"/>
  </p:normalViewPr>
  <p:slideViewPr>
    <p:cSldViewPr snapToGrid="0">
      <p:cViewPr>
        <p:scale>
          <a:sx n="117" d="100"/>
          <a:sy n="117" d="100"/>
        </p:scale>
        <p:origin x="-10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1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034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4631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F46F22-792C-4C60-81A8-BA39CD0C1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AC235FC1-1856-4654-85F7-8208B6A84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C8D6234-8BC7-4399-A6E8-6798D2B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2021-04-27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FD05F269-CCA9-40D6-84D1-4247FD175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E0286F10-D298-43EE-BEA6-34B934AE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225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8325377-2D6D-407E-9D22-09B2927E4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AFFEBDD-BFA9-43C6-BF4B-69D6406AA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D2B104B-9DE2-4E4B-AC5A-786DD4F3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2021-04-27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3397B53-3272-47C1-A23B-1EC624EC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A554139-563D-46E1-8C80-F16F2619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97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501D12A-98C4-4E32-AF8D-5D23BB305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854D06AF-68A0-4652-9EDB-FA1BFDBBE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D0106B23-FDC4-4F18-94C7-F72A2B1E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2021-04-27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9C836E0B-2910-4F68-AE4C-8AC29AE7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D3C95334-BA11-44DD-972E-59FD64F2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10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EAD03C1-3E6B-452A-900A-F5F9584F7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99FA5C3E-1FD8-4661-8C69-0AB380F01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D4EF553-838B-4419-92A2-CDFE47BFC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04658013-BFE9-4F75-92E5-FC62C817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2021-04-27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3B42FC2-F037-4E16-9A26-1538792C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90E1DAF7-FDF5-4673-AC3E-474E1BCA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753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2C826247-1F41-4995-AA3C-5ECFBF5E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AFEDF1C4-078C-4A88-9EBA-5B73C5E84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5506C6C1-2197-41CC-AC45-3E0980248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944259D-2A17-49C6-84F4-01DA6375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53D388F6-C44E-4DE8-9B57-372B53407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6D553DB5-F5FB-40E7-AEEC-A0AE64411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2021-04-27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CF6668A8-29F5-46D3-AC3D-5A4E05EC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B2401AD6-B626-4A7E-8F11-2A4F075D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14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BDF19FC-FBBA-428C-BF8A-2324DFB9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FF2ACEA4-B262-4CB6-B373-104277047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2021-04-27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D6474769-8FF8-459B-92EF-2729530A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53CBBC8-7A5D-4B01-B469-7E153062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578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891371E5-4067-4600-ACDB-E88402C9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2021-04-27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0BF32F02-D4D7-41D6-AC2B-629FB3F0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DBD15613-5CE8-4E94-A20B-A99C03CEE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186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71C0E7E-E386-4144-BA4E-5F13D6B7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20CDFC39-E974-4432-B066-BA868B898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D9C4772-EEFC-4BC6-9C7B-1F18A19FA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5D8F214-4BA4-4361-8358-9423756FD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2021-04-27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3EE58592-A75E-4E58-848D-BCDB31FFC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B4343A3-11C0-4037-B0A2-F596E0AD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82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736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6FAFCFD-1217-4A73-8617-1A6285672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B73B83BA-F38A-4C8F-A718-7D983336D7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358705B7-781C-4753-8078-145073BB9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5B2BAFA5-5545-451B-89A8-DC3044CDD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2021-04-27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4D7B6B5B-E2C2-4FBD-B573-4CA033A8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097738DC-C1C7-426D-BEF8-DECAC677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50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046A05-F85E-4208-BB38-C439E4D5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BC3289C5-73DE-41C2-991A-66F986E25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65B34AA-E762-48C9-93AB-49E042D3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2021-04-27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924E291-197A-4276-9A15-493E8AC3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8086A25-C958-4E11-8EAA-BD05D806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57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F494F27D-F87D-402E-8263-4A5E908BE4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B4D4639-E95B-4B76-B946-25D6086A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95BAFC8-9EB5-4D81-8882-9C80B372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2021-04-27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CE0C469-9367-4A8A-B7CE-EC1CA896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C52108A-DAB7-42E9-92F9-55B3C3FC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6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53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59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55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0876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12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194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0E53-137E-42A3-B2B8-93F653E9BA08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31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D0E53-137E-42A3-B2B8-93F653E9BA08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0F640-ED03-436F-8A38-71775CDBF41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900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A4D76B"/>
            </a:gs>
            <a:gs pos="74000">
              <a:srgbClr val="C6E6A2"/>
            </a:gs>
            <a:gs pos="100000">
              <a:srgbClr val="FBFDF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A33F8E08-F20A-4ED9-BF41-A2DE3E321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F9F1481-FC37-46E7-8087-F2ED36AFC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FA0DB9B-028A-4E6B-82BF-A80C62B78B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15B86B-2F65-4275-A46D-A15210A62730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2021-04-27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5AA65E6-2DF5-40DC-8C8A-3D2950B3A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D729A90-9CC1-4127-A04A-FCD5546F7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A57215-8323-4482-B602-6EC8F457C06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068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7986" y="1206074"/>
            <a:ext cx="7825013" cy="4813726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ko-KR" altLang="en-US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마귀가 벌써 시몬의 아들</a:t>
            </a:r>
            <a:r>
              <a:rPr lang="en-US" altLang="ko-KR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4000" dirty="0" err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가룟</a:t>
            </a:r>
            <a:r>
              <a:rPr lang="ko-KR" altLang="en-US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유다의 마음에</a:t>
            </a:r>
            <a:r>
              <a:rPr lang="en-US" altLang="ko-KR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4000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예수를 팔려는 생각을 </a:t>
            </a:r>
            <a:r>
              <a:rPr lang="ko-KR" altLang="en-US" sz="4000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넣었더라</a:t>
            </a:r>
            <a:endParaRPr lang="ko-KR" altLang="en-US" sz="2000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말씀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E9755D30-F118-47A7-AC9D-952A66CBD8A1}"/>
              </a:ext>
            </a:extLst>
          </p:cNvPr>
          <p:cNvSpPr/>
          <p:nvPr/>
        </p:nvSpPr>
        <p:spPr>
          <a:xfrm>
            <a:off x="749300" y="26894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399F4A1D-926D-4C97-B858-4E49CEB7319C}"/>
              </a:ext>
            </a:extLst>
          </p:cNvPr>
          <p:cNvSpPr/>
          <p:nvPr/>
        </p:nvSpPr>
        <p:spPr>
          <a:xfrm>
            <a:off x="749300" y="1495699"/>
            <a:ext cx="2387600" cy="28800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402A76C-DCDA-4991-A068-0FBAB95EEACC}"/>
              </a:ext>
            </a:extLst>
          </p:cNvPr>
          <p:cNvSpPr txBox="1"/>
          <p:nvPr/>
        </p:nvSpPr>
        <p:spPr>
          <a:xfrm>
            <a:off x="3838574" y="547979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요한복음 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13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장 </a:t>
            </a:r>
            <a:r>
              <a:rPr kumimoji="0" lang="en-US" altLang="ko-KR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kumimoji="0" lang="ko-KR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0273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BD11670A-4282-40ED-94EC-FA3C08FA1A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8" y="564776"/>
            <a:ext cx="2086540" cy="572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68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1769" y="73830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유다 </a:t>
            </a:r>
            <a:r>
              <a:rPr lang="ko-KR" altLang="en-US" sz="4800" dirty="0" err="1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다대오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D7D204-B4E5-43C8-8768-9A3B57811103}"/>
              </a:ext>
            </a:extLst>
          </p:cNvPr>
          <p:cNvSpPr txBox="1"/>
          <p:nvPr/>
        </p:nvSpPr>
        <p:spPr>
          <a:xfrm>
            <a:off x="441769" y="276170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가룟</a:t>
            </a:r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유다</a:t>
            </a:r>
          </a:p>
        </p:txBody>
      </p:sp>
    </p:spTree>
    <p:extLst>
      <p:ext uri="{BB962C8B-B14F-4D97-AF65-F5344CB8AC3E}">
        <p14:creationId xmlns:p14="http://schemas.microsoft.com/office/powerpoint/2010/main" val="1043122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382" y="572049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유다의 뜻</a:t>
            </a:r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:</a:t>
            </a: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하나님이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찬양을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받으실 자</a:t>
            </a:r>
          </a:p>
        </p:txBody>
      </p:sp>
    </p:spTree>
    <p:extLst>
      <p:ext uri="{BB962C8B-B14F-4D97-AF65-F5344CB8AC3E}">
        <p14:creationId xmlns:p14="http://schemas.microsoft.com/office/powerpoint/2010/main" val="28461393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5378" y="110406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유다 지파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5623735-8B01-4753-846E-9303E53C9128}"/>
              </a:ext>
            </a:extLst>
          </p:cNvPr>
          <p:cNvSpPr txBox="1"/>
          <p:nvPr/>
        </p:nvSpPr>
        <p:spPr>
          <a:xfrm>
            <a:off x="365378" y="238891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다윗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17291D-0F7D-4203-8D36-8E481D4B7891}"/>
              </a:ext>
            </a:extLst>
          </p:cNvPr>
          <p:cNvSpPr txBox="1"/>
          <p:nvPr/>
        </p:nvSpPr>
        <p:spPr>
          <a:xfrm>
            <a:off x="365378" y="367376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예수님</a:t>
            </a:r>
          </a:p>
        </p:txBody>
      </p:sp>
    </p:spTree>
    <p:extLst>
      <p:ext uri="{BB962C8B-B14F-4D97-AF65-F5344CB8AC3E}">
        <p14:creationId xmlns:p14="http://schemas.microsoft.com/office/powerpoint/2010/main" val="4291519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872" y="1120689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명예스러운 이름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F8A466-D8C8-4A82-BE5F-FE1D13D7519E}"/>
              </a:ext>
            </a:extLst>
          </p:cNvPr>
          <p:cNvSpPr txBox="1"/>
          <p:nvPr/>
        </p:nvSpPr>
        <p:spPr>
          <a:xfrm>
            <a:off x="7454130" y="1120689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불명예스러운 삶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8217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1199" y="670524"/>
            <a:ext cx="4719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12</a:t>
            </a:r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명의 제자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8E7012-765A-4F5E-80F7-580BADB1023B}"/>
              </a:ext>
            </a:extLst>
          </p:cNvPr>
          <p:cNvSpPr txBox="1"/>
          <p:nvPr/>
        </p:nvSpPr>
        <p:spPr>
          <a:xfrm>
            <a:off x="6997113" y="670524"/>
            <a:ext cx="4719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3</a:t>
            </a:r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272152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922" y="1752456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음식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76A669-A923-4775-B406-77363514EA9E}"/>
              </a:ext>
            </a:extLst>
          </p:cNvPr>
          <p:cNvSpPr txBox="1"/>
          <p:nvPr/>
        </p:nvSpPr>
        <p:spPr>
          <a:xfrm>
            <a:off x="7620000" y="1651637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돈</a:t>
            </a:r>
          </a:p>
        </p:txBody>
      </p:sp>
    </p:spTree>
    <p:extLst>
      <p:ext uri="{BB962C8B-B14F-4D97-AF65-F5344CB8AC3E}">
        <p14:creationId xmlns:p14="http://schemas.microsoft.com/office/powerpoint/2010/main" val="119465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6661" y="568495"/>
            <a:ext cx="214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계산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B1CDC6-26EE-4897-B91C-7A236FB4771F}"/>
              </a:ext>
            </a:extLst>
          </p:cNvPr>
          <p:cNvSpPr txBox="1"/>
          <p:nvPr/>
        </p:nvSpPr>
        <p:spPr>
          <a:xfrm>
            <a:off x="4731861" y="568494"/>
            <a:ext cx="214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책임감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98EB223-A097-4A54-94FE-729386BED715}"/>
              </a:ext>
            </a:extLst>
          </p:cNvPr>
          <p:cNvSpPr txBox="1"/>
          <p:nvPr/>
        </p:nvSpPr>
        <p:spPr>
          <a:xfrm>
            <a:off x="9165975" y="568495"/>
            <a:ext cx="2140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정직</a:t>
            </a:r>
          </a:p>
        </p:txBody>
      </p:sp>
    </p:spTree>
    <p:extLst>
      <p:ext uri="{BB962C8B-B14F-4D97-AF65-F5344CB8AC3E}">
        <p14:creationId xmlns:p14="http://schemas.microsoft.com/office/powerpoint/2010/main" val="1165974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04185" y="699937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돈궤를 </a:t>
            </a:r>
            <a:r>
              <a:rPr lang="ko-KR" altLang="en-US" sz="4800" dirty="0" err="1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맡은자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5512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37561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도둑</a:t>
            </a:r>
          </a:p>
        </p:txBody>
      </p:sp>
      <p:pic>
        <p:nvPicPr>
          <p:cNvPr id="3" name="그림 2" descr="화살이(가) 표시된 사진&#10;&#10;자동 생성된 설명">
            <a:extLst>
              <a:ext uri="{FF2B5EF4-FFF2-40B4-BE49-F238E27FC236}">
                <a16:creationId xmlns:a16="http://schemas.microsoft.com/office/drawing/2014/main" xmlns="" id="{BC176B0E-0E60-44E0-B7CD-E5AA8B3518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5" y="2178423"/>
            <a:ext cx="2314869" cy="250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81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144" y="2180791"/>
            <a:ext cx="9796807" cy="2936649"/>
          </a:xfrm>
        </p:spPr>
        <p:txBody>
          <a:bodyPr anchor="t" anchorCtr="0">
            <a:normAutofit fontScale="90000"/>
          </a:bodyPr>
          <a:lstStyle/>
          <a:p>
            <a:pPr algn="l">
              <a:lnSpc>
                <a:spcPct val="140000"/>
              </a:lnSpc>
            </a:pPr>
            <a:r>
              <a:rPr lang="ko-KR" altLang="en-US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일상 속 </a:t>
            </a:r>
            <a:r>
              <a:rPr lang="ko-KR" altLang="en-US" sz="4000" b="1" dirty="0" smtClean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가치 찾기</a:t>
            </a:r>
            <a:r>
              <a:rPr lang="en-US" altLang="ko-KR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4000" b="1" dirty="0" err="1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바른생각</a:t>
            </a:r>
            <a:r>
              <a:rPr lang="en-US" altLang="ko-KR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72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r>
              <a:rPr lang="ko-KR" altLang="en-US" sz="72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유다</a:t>
            </a:r>
            <a:r>
              <a:rPr lang="en-US" altLang="ko-KR" sz="72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 </a:t>
            </a:r>
            <a:r>
              <a:rPr lang="ko-KR" altLang="en-US" sz="72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너의 생각이 들려</a:t>
            </a:r>
            <a:r>
              <a:rPr lang="en-US" altLang="ko-KR" sz="72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＂</a:t>
            </a:r>
            <a:endParaRPr lang="ko-KR" altLang="en-US" sz="7200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나눔스퀘어_ac Light" panose="020B0600000101010101" pitchFamily="50" charset="-127"/>
              <a:ea typeface="나눔스퀘어_ac Light" panose="020B0600000101010101" pitchFamily="50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73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81354" y="2659559"/>
            <a:ext cx="5601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옥합을</a:t>
            </a:r>
            <a:r>
              <a:rPr lang="ko-KR" altLang="en-US" sz="4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깨뜨린 여인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A9F03BA-4E9F-46A3-96AF-5AE0C7442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4" y="1038382"/>
            <a:ext cx="8003883" cy="554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86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37561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삼백 데나리온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CEF62A-D6EE-47DF-8B8A-29364DF7E7E7}"/>
              </a:ext>
            </a:extLst>
          </p:cNvPr>
          <p:cNvSpPr txBox="1"/>
          <p:nvPr/>
        </p:nvSpPr>
        <p:spPr>
          <a:xfrm>
            <a:off x="295421" y="2294274"/>
            <a:ext cx="620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한 데나리온</a:t>
            </a:r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=</a:t>
            </a:r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하루 임금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63E9ABD-F5CA-487A-98C9-D5AA29A231F1}"/>
              </a:ext>
            </a:extLst>
          </p:cNvPr>
          <p:cNvSpPr txBox="1"/>
          <p:nvPr/>
        </p:nvSpPr>
        <p:spPr>
          <a:xfrm>
            <a:off x="0" y="3550988"/>
            <a:ext cx="7793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삼백 데나리온</a:t>
            </a:r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=300</a:t>
            </a:r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일 임금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1111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37561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차라리 가난한 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사람에게 줬으면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8921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37561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자신이 갖고 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싶은 마음</a:t>
            </a:r>
          </a:p>
        </p:txBody>
      </p:sp>
    </p:spTree>
    <p:extLst>
      <p:ext uri="{BB962C8B-B14F-4D97-AF65-F5344CB8AC3E}">
        <p14:creationId xmlns:p14="http://schemas.microsoft.com/office/powerpoint/2010/main" val="1098093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5422" y="428178"/>
            <a:ext cx="457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이렇게 말함은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가난한 자들을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생각함이 아니요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그는 도둑이라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돈궤를 맡고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거기 넣는 것을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훔쳐 </a:t>
            </a:r>
            <a:r>
              <a:rPr lang="ko-KR" altLang="en-US" sz="48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감이러라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요</a:t>
            </a:r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12:6)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5646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3219" y="2009611"/>
            <a:ext cx="3468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탐욕</a:t>
            </a:r>
            <a:endParaRPr lang="ko-KR" altLang="en-US" sz="54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3542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8942" y="2023678"/>
            <a:ext cx="3641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은 </a:t>
            </a:r>
            <a:r>
              <a:rPr lang="en-US" altLang="ko-KR" sz="5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30</a:t>
            </a:r>
            <a:r>
              <a:rPr lang="ko-KR" altLang="en-US" sz="5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냥</a:t>
            </a:r>
          </a:p>
        </p:txBody>
      </p:sp>
    </p:spTree>
    <p:extLst>
      <p:ext uri="{BB962C8B-B14F-4D97-AF65-F5344CB8AC3E}">
        <p14:creationId xmlns:p14="http://schemas.microsoft.com/office/powerpoint/2010/main" val="2361488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하늘, 실외, 자연이(가) 표시된 사진&#10;&#10;자동 생성된 설명">
            <a:extLst>
              <a:ext uri="{FF2B5EF4-FFF2-40B4-BE49-F238E27FC236}">
                <a16:creationId xmlns:a16="http://schemas.microsoft.com/office/drawing/2014/main" xmlns="" id="{22432FA8-5B77-44A1-AFA4-BD35423D2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718"/>
            <a:ext cx="6827993" cy="60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51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7371" y="2009164"/>
            <a:ext cx="416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생각해 볼 것</a:t>
            </a:r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4817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0885" y="1544707"/>
            <a:ext cx="3083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기대</a:t>
            </a:r>
            <a:endParaRPr lang="ko-KR" altLang="en-US" sz="72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F49083-6D03-4356-ABD9-3ACD19CE31E1}"/>
              </a:ext>
            </a:extLst>
          </p:cNvPr>
          <p:cNvSpPr txBox="1"/>
          <p:nvPr/>
        </p:nvSpPr>
        <p:spPr>
          <a:xfrm>
            <a:off x="210885" y="3221107"/>
            <a:ext cx="3083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욕심</a:t>
            </a:r>
          </a:p>
        </p:txBody>
      </p:sp>
    </p:spTree>
    <p:extLst>
      <p:ext uri="{BB962C8B-B14F-4D97-AF65-F5344CB8AC3E}">
        <p14:creationId xmlns:p14="http://schemas.microsoft.com/office/powerpoint/2010/main" val="24529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xmlns="" id="{54235A81-F42E-48B7-BF2D-CC12ACCB2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879" y="1322662"/>
            <a:ext cx="9796807" cy="2936649"/>
          </a:xfrm>
        </p:spPr>
        <p:txBody>
          <a:bodyPr anchor="t" anchorCtr="0">
            <a:normAutofit/>
          </a:bodyPr>
          <a:lstStyle/>
          <a:p>
            <a:pPr algn="l">
              <a:lnSpc>
                <a:spcPct val="140000"/>
              </a:lnSpc>
            </a:pPr>
            <a:r>
              <a:rPr lang="ko-KR" altLang="en-US" sz="4000" b="1" dirty="0">
                <a:solidFill>
                  <a:srgbClr val="C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미래에 나의 모습</a:t>
            </a:r>
            <a:endParaRPr lang="ko-KR" altLang="en-US" sz="7200" b="1" dirty="0">
              <a:solidFill>
                <a:srgbClr val="C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제목 10">
            <a:extLst>
              <a:ext uri="{FF2B5EF4-FFF2-40B4-BE49-F238E27FC236}">
                <a16:creationId xmlns:a16="http://schemas.microsoft.com/office/drawing/2014/main" xmlns="" id="{6C713257-E887-4330-8AAB-8CA06F4E753A}"/>
              </a:ext>
            </a:extLst>
          </p:cNvPr>
          <p:cNvSpPr txBox="1">
            <a:spLocks/>
          </p:cNvSpPr>
          <p:nvPr/>
        </p:nvSpPr>
        <p:spPr>
          <a:xfrm>
            <a:off x="635551" y="1744656"/>
            <a:ext cx="1980649" cy="87227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나눔스퀘어_ac Light" panose="020B0600000101010101" pitchFamily="50" charset="-127"/>
              <a:ea typeface="나눔스퀘어_ac Light" panose="020B0600000101010101" pitchFamily="50" charset="-127"/>
              <a:cs typeface="+mj-cs"/>
            </a:endParaRPr>
          </a:p>
        </p:txBody>
      </p:sp>
      <p:pic>
        <p:nvPicPr>
          <p:cNvPr id="4" name="그림 3" descr="창문이(가) 표시된 사진&#10;&#10;자동 생성된 설명">
            <a:extLst>
              <a:ext uri="{FF2B5EF4-FFF2-40B4-BE49-F238E27FC236}">
                <a16:creationId xmlns:a16="http://schemas.microsoft.com/office/drawing/2014/main" xmlns="" id="{9B76697F-014E-452B-B270-25A784E1F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8"/>
            <a:ext cx="12192000" cy="68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8342" y="1007678"/>
            <a:ext cx="42236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마귀가 벌써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시몬의 아들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0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가룟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4000" dirty="0" err="1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유다의</a:t>
            </a:r>
            <a:r>
              <a:rPr lang="ko-KR" altLang="en-US" sz="40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마음에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예수를 팔려는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생각을 넣었더라</a:t>
            </a:r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.</a:t>
            </a:r>
          </a:p>
          <a:p>
            <a:pPr algn="ctr"/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요</a:t>
            </a:r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13:2)</a:t>
            </a:r>
            <a:endParaRPr lang="ko-KR" altLang="en-US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0342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6872" y="1306502"/>
            <a:ext cx="4647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 err="1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가룟</a:t>
            </a:r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유다의 생각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6872" y="2707131"/>
            <a:ext cx="4213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NO!</a:t>
            </a:r>
            <a:endParaRPr lang="ko-KR" altLang="en-US" sz="6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B3AD09-69CE-4130-8BB5-D31042884D11}"/>
              </a:ext>
            </a:extLst>
          </p:cNvPr>
          <p:cNvSpPr txBox="1"/>
          <p:nvPr/>
        </p:nvSpPr>
        <p:spPr>
          <a:xfrm>
            <a:off x="0" y="4209165"/>
            <a:ext cx="5480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사단이 넣어 준 생각</a:t>
            </a:r>
          </a:p>
        </p:txBody>
      </p:sp>
    </p:spTree>
    <p:extLst>
      <p:ext uri="{BB962C8B-B14F-4D97-AF65-F5344CB8AC3E}">
        <p14:creationId xmlns:p14="http://schemas.microsoft.com/office/powerpoint/2010/main" val="3030386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1042" y="1234232"/>
            <a:ext cx="308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후회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701B78-4DF6-44BD-9CCF-3DABA440B721}"/>
              </a:ext>
            </a:extLst>
          </p:cNvPr>
          <p:cNvSpPr txBox="1"/>
          <p:nvPr/>
        </p:nvSpPr>
        <p:spPr>
          <a:xfrm>
            <a:off x="681042" y="3025404"/>
            <a:ext cx="308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뉘우침</a:t>
            </a:r>
          </a:p>
        </p:txBody>
      </p:sp>
    </p:spTree>
    <p:extLst>
      <p:ext uri="{BB962C8B-B14F-4D97-AF65-F5344CB8AC3E}">
        <p14:creationId xmlns:p14="http://schemas.microsoft.com/office/powerpoint/2010/main" val="93752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740" y="1166236"/>
            <a:ext cx="308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사단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78121" y="1787616"/>
            <a:ext cx="308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허용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D39D13-FF7D-46D2-82EF-13C86213DF7C}"/>
              </a:ext>
            </a:extLst>
          </p:cNvPr>
          <p:cNvSpPr txBox="1"/>
          <p:nvPr/>
        </p:nvSpPr>
        <p:spPr>
          <a:xfrm>
            <a:off x="226740" y="2387781"/>
            <a:ext cx="308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나쁜 마음</a:t>
            </a:r>
          </a:p>
        </p:txBody>
      </p:sp>
    </p:spTree>
    <p:extLst>
      <p:ext uri="{BB962C8B-B14F-4D97-AF65-F5344CB8AC3E}">
        <p14:creationId xmlns:p14="http://schemas.microsoft.com/office/powerpoint/2010/main" val="3770605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5250" y="1446255"/>
            <a:ext cx="3882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부정적인 생각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FE8A3AA-CBAA-4926-BA15-AED01185EE5E}"/>
              </a:ext>
            </a:extLst>
          </p:cNvPr>
          <p:cNvSpPr txBox="1"/>
          <p:nvPr/>
        </p:nvSpPr>
        <p:spPr>
          <a:xfrm>
            <a:off x="7439465" y="1446254"/>
            <a:ext cx="38826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죄 지을 생각</a:t>
            </a:r>
          </a:p>
        </p:txBody>
      </p:sp>
    </p:spTree>
    <p:extLst>
      <p:ext uri="{BB962C8B-B14F-4D97-AF65-F5344CB8AC3E}">
        <p14:creationId xmlns:p14="http://schemas.microsoft.com/office/powerpoint/2010/main" val="393391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20110" y="2974010"/>
            <a:ext cx="3540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통제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52582D-56E7-44B3-A80E-88CDD06446DB}"/>
              </a:ext>
            </a:extLst>
          </p:cNvPr>
          <p:cNvSpPr txBox="1"/>
          <p:nvPr/>
        </p:nvSpPr>
        <p:spPr>
          <a:xfrm>
            <a:off x="3732627" y="556304"/>
            <a:ext cx="3540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바른 생각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320796-198B-4B3C-9981-CDF8FEDC5F29}"/>
              </a:ext>
            </a:extLst>
          </p:cNvPr>
          <p:cNvSpPr txBox="1"/>
          <p:nvPr/>
        </p:nvSpPr>
        <p:spPr>
          <a:xfrm>
            <a:off x="192258" y="2974011"/>
            <a:ext cx="3540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구별</a:t>
            </a:r>
          </a:p>
        </p:txBody>
      </p:sp>
    </p:spTree>
    <p:extLst>
      <p:ext uri="{BB962C8B-B14F-4D97-AF65-F5344CB8AC3E}">
        <p14:creationId xmlns:p14="http://schemas.microsoft.com/office/powerpoint/2010/main" val="4097055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07772" y="629770"/>
            <a:ext cx="6923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 err="1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바른생각의</a:t>
            </a:r>
            <a:r>
              <a:rPr lang="ko-KR" altLang="en-US" sz="5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가치</a:t>
            </a:r>
          </a:p>
        </p:txBody>
      </p:sp>
    </p:spTree>
    <p:extLst>
      <p:ext uri="{BB962C8B-B14F-4D97-AF65-F5344CB8AC3E}">
        <p14:creationId xmlns:p14="http://schemas.microsoft.com/office/powerpoint/2010/main" val="3562061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B1C9F3AA-39FC-401E-9AB1-599093EFF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8"/>
            <a:ext cx="12192000" cy="68005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11928" y="2965670"/>
            <a:ext cx="5087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보아서는 안 되는 것</a:t>
            </a:r>
            <a:endParaRPr lang="ko-KR" altLang="en-US" sz="44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52582D-56E7-44B3-A80E-88CDD06446DB}"/>
              </a:ext>
            </a:extLst>
          </p:cNvPr>
          <p:cNvSpPr txBox="1"/>
          <p:nvPr/>
        </p:nvSpPr>
        <p:spPr>
          <a:xfrm>
            <a:off x="3732627" y="556304"/>
            <a:ext cx="3540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스마트폰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320796-198B-4B3C-9981-CDF8FEDC5F29}"/>
              </a:ext>
            </a:extLst>
          </p:cNvPr>
          <p:cNvSpPr txBox="1"/>
          <p:nvPr/>
        </p:nvSpPr>
        <p:spPr>
          <a:xfrm>
            <a:off x="445477" y="2977125"/>
            <a:ext cx="3540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보아야 할 것</a:t>
            </a:r>
          </a:p>
        </p:txBody>
      </p:sp>
    </p:spTree>
    <p:extLst>
      <p:ext uri="{BB962C8B-B14F-4D97-AF65-F5344CB8AC3E}">
        <p14:creationId xmlns:p14="http://schemas.microsoft.com/office/powerpoint/2010/main" val="3083998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911928" y="2965670"/>
            <a:ext cx="5087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많은 영향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320796-198B-4B3C-9981-CDF8FEDC5F29}"/>
              </a:ext>
            </a:extLst>
          </p:cNvPr>
          <p:cNvSpPr txBox="1"/>
          <p:nvPr/>
        </p:nvSpPr>
        <p:spPr>
          <a:xfrm>
            <a:off x="445477" y="2977125"/>
            <a:ext cx="35403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사람의 말</a:t>
            </a:r>
          </a:p>
        </p:txBody>
      </p:sp>
    </p:spTree>
    <p:extLst>
      <p:ext uri="{BB962C8B-B14F-4D97-AF65-F5344CB8AC3E}">
        <p14:creationId xmlns:p14="http://schemas.microsoft.com/office/powerpoint/2010/main" val="3078738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0170" y="637028"/>
            <a:ext cx="9042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바른 생각의 가치를 실천</a:t>
            </a:r>
            <a:endParaRPr lang="ko-KR" altLang="en-US" sz="44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2908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200" y="110257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6</a:t>
            </a:r>
            <a:r>
              <a:rPr lang="ko-KR" altLang="en-US" sz="4800" dirty="0" smtClean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개월 후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4D7F253-1C5A-49B4-A228-D7FC7670EBF5}"/>
              </a:ext>
            </a:extLst>
          </p:cNvPr>
          <p:cNvSpPr txBox="1"/>
          <p:nvPr/>
        </p:nvSpPr>
        <p:spPr>
          <a:xfrm>
            <a:off x="4303486" y="1102577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1</a:t>
            </a:r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년 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CDB76C-D879-4A92-B4D3-4A1D71A65B46}"/>
              </a:ext>
            </a:extLst>
          </p:cNvPr>
          <p:cNvSpPr txBox="1"/>
          <p:nvPr/>
        </p:nvSpPr>
        <p:spPr>
          <a:xfrm>
            <a:off x="8528148" y="110257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10</a:t>
            </a:r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년 후 </a:t>
            </a:r>
          </a:p>
        </p:txBody>
      </p:sp>
    </p:spTree>
    <p:extLst>
      <p:ext uri="{BB962C8B-B14F-4D97-AF65-F5344CB8AC3E}">
        <p14:creationId xmlns:p14="http://schemas.microsoft.com/office/powerpoint/2010/main" val="16685412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2363" y="107807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생각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76482" y="1047038"/>
            <a:ext cx="180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행동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CB2529-256F-45A7-94A7-055961BD77AB}"/>
              </a:ext>
            </a:extLst>
          </p:cNvPr>
          <p:cNvSpPr txBox="1"/>
          <p:nvPr/>
        </p:nvSpPr>
        <p:spPr>
          <a:xfrm>
            <a:off x="1322363" y="297565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행동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C6C394-4A8F-4686-9010-B7F5B40EC375}"/>
              </a:ext>
            </a:extLst>
          </p:cNvPr>
          <p:cNvSpPr txBox="1"/>
          <p:nvPr/>
        </p:nvSpPr>
        <p:spPr>
          <a:xfrm>
            <a:off x="1322363" y="4675165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습관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B70A0A-E6AB-42E5-9D91-590B40C70993}"/>
              </a:ext>
            </a:extLst>
          </p:cNvPr>
          <p:cNvSpPr txBox="1"/>
          <p:nvPr/>
        </p:nvSpPr>
        <p:spPr>
          <a:xfrm>
            <a:off x="8776482" y="4700787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운명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29A25B-C7C1-4B18-8D6A-64BD15205884}"/>
              </a:ext>
            </a:extLst>
          </p:cNvPr>
          <p:cNvSpPr txBox="1"/>
          <p:nvPr/>
        </p:nvSpPr>
        <p:spPr>
          <a:xfrm>
            <a:off x="8776482" y="2975649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습관</a:t>
            </a:r>
          </a:p>
        </p:txBody>
      </p:sp>
    </p:spTree>
    <p:extLst>
      <p:ext uri="{BB962C8B-B14F-4D97-AF65-F5344CB8AC3E}">
        <p14:creationId xmlns:p14="http://schemas.microsoft.com/office/powerpoint/2010/main" val="38098681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" y="854743"/>
            <a:ext cx="1095647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한 주간의 미션</a:t>
            </a:r>
            <a:endParaRPr lang="en-US" altLang="ko-KR" sz="54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1. </a:t>
            </a:r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내가 좋아하는 콘텐츠를 정리해보고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    </a:t>
            </a:r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시청해도 되는 것과 안 되는 것을 구분해보기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2. </a:t>
            </a:r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주변에 바른 생각을 가지고 있다고 생각되는 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   </a:t>
            </a:r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사람</a:t>
            </a:r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친구</a:t>
            </a:r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어른</a:t>
            </a:r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선생님</a:t>
            </a:r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부모님</a:t>
            </a:r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) </a:t>
            </a:r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세명과 대화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   </a:t>
            </a:r>
            <a:r>
              <a:rPr lang="ko-KR" altLang="en-US" sz="40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하기</a:t>
            </a:r>
            <a:endParaRPr lang="en-US" altLang="ko-KR" sz="40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510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1200" y="1102578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장래에 어떤 모습</a:t>
            </a:r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?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200" y="2879295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 err="1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알수</a:t>
            </a:r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 없음</a:t>
            </a:r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48CC52-7C32-4E03-8D07-D5E3DA6E2688}"/>
              </a:ext>
            </a:extLst>
          </p:cNvPr>
          <p:cNvSpPr txBox="1"/>
          <p:nvPr/>
        </p:nvSpPr>
        <p:spPr>
          <a:xfrm>
            <a:off x="711200" y="465601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예상 가능</a:t>
            </a:r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!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790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2363" y="1078076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생각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76482" y="1047038"/>
            <a:ext cx="180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행동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5CB2529-256F-45A7-94A7-055961BD77AB}"/>
              </a:ext>
            </a:extLst>
          </p:cNvPr>
          <p:cNvSpPr txBox="1"/>
          <p:nvPr/>
        </p:nvSpPr>
        <p:spPr>
          <a:xfrm>
            <a:off x="1322363" y="297565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행동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C6C394-4A8F-4686-9010-B7F5B40EC375}"/>
              </a:ext>
            </a:extLst>
          </p:cNvPr>
          <p:cNvSpPr txBox="1"/>
          <p:nvPr/>
        </p:nvSpPr>
        <p:spPr>
          <a:xfrm>
            <a:off x="1322363" y="4675165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습관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B70A0A-E6AB-42E5-9D91-590B40C70993}"/>
              </a:ext>
            </a:extLst>
          </p:cNvPr>
          <p:cNvSpPr txBox="1"/>
          <p:nvPr/>
        </p:nvSpPr>
        <p:spPr>
          <a:xfrm>
            <a:off x="8776482" y="4700787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운명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29A25B-C7C1-4B18-8D6A-64BD15205884}"/>
              </a:ext>
            </a:extLst>
          </p:cNvPr>
          <p:cNvSpPr txBox="1"/>
          <p:nvPr/>
        </p:nvSpPr>
        <p:spPr>
          <a:xfrm>
            <a:off x="8776482" y="2975649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습관</a:t>
            </a:r>
          </a:p>
        </p:txBody>
      </p:sp>
    </p:spTree>
    <p:extLst>
      <p:ext uri="{BB962C8B-B14F-4D97-AF65-F5344CB8AC3E}">
        <p14:creationId xmlns:p14="http://schemas.microsoft.com/office/powerpoint/2010/main" val="366562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864913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지금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어떠한 생각을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품느냐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A8684C-1B79-4F5A-A8D4-C4BDFEDB5509}"/>
              </a:ext>
            </a:extLst>
          </p:cNvPr>
          <p:cNvSpPr txBox="1"/>
          <p:nvPr/>
        </p:nvSpPr>
        <p:spPr>
          <a:xfrm>
            <a:off x="7620002" y="665621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미래에 나의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모습을 결정</a:t>
            </a:r>
          </a:p>
        </p:txBody>
      </p:sp>
    </p:spTree>
    <p:extLst>
      <p:ext uri="{BB962C8B-B14F-4D97-AF65-F5344CB8AC3E}">
        <p14:creationId xmlns:p14="http://schemas.microsoft.com/office/powerpoint/2010/main" val="325140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129BA4B-7B15-4C97-A881-A8E6352EE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77"/>
            <a:ext cx="12192000" cy="67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70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9828" y="977455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선한 사람은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그 쌓은 선에서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선한 것을 내고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악한 사람은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그 쌓은 악에서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ko-KR" altLang="en-US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악한 것을 </a:t>
            </a:r>
            <a:r>
              <a:rPr lang="ko-KR" altLang="en-US" sz="4800" dirty="0" err="1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내나니</a:t>
            </a:r>
            <a:endParaRPr lang="en-US" altLang="ko-KR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  <a:p>
            <a:pPr algn="ctr"/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4800" dirty="0" err="1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눅</a:t>
            </a:r>
            <a:r>
              <a:rPr lang="en-US" altLang="ko-KR" sz="4800" dirty="0">
                <a:solidFill>
                  <a:schemeClr val="accent2">
                    <a:lumMod val="50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함초롬돋움" panose="020B0604000101010101" pitchFamily="50" charset="-127"/>
              </a:rPr>
              <a:t>6:45)</a:t>
            </a:r>
            <a:endParaRPr lang="ko-KR" altLang="en-US" sz="4800" dirty="0">
              <a:solidFill>
                <a:schemeClr val="accent2">
                  <a:lumMod val="50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5452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261</Words>
  <Application>Microsoft Office PowerPoint</Application>
  <PresentationFormat>사용자 지정</PresentationFormat>
  <Paragraphs>110</Paragraphs>
  <Slides>41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41</vt:i4>
      </vt:variant>
    </vt:vector>
  </HeadingPairs>
  <TitlesOfParts>
    <vt:vector size="43" baseType="lpstr">
      <vt:lpstr>Office 테마</vt:lpstr>
      <vt:lpstr>1_Office 테마</vt:lpstr>
      <vt:lpstr>마귀가 벌써 시몬의 아들 가룟 유다의 마음에 예수를 팔려는 생각을 넣었더라</vt:lpstr>
      <vt:lpstr>일상 속 가치 찾기: 바른생각 “유다! 너의 생각이 들려＂</vt:lpstr>
      <vt:lpstr>미래에 나의 모습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good</dc:creator>
  <cp:lastModifiedBy>감리교</cp:lastModifiedBy>
  <cp:revision>28</cp:revision>
  <dcterms:created xsi:type="dcterms:W3CDTF">2021-03-08T23:04:35Z</dcterms:created>
  <dcterms:modified xsi:type="dcterms:W3CDTF">2021-04-27T00:05:38Z</dcterms:modified>
</cp:coreProperties>
</file>