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0" r:id="rId5"/>
    <p:sldId id="261" r:id="rId6"/>
    <p:sldId id="262" r:id="rId7"/>
    <p:sldId id="264" r:id="rId8"/>
    <p:sldId id="266" r:id="rId9"/>
    <p:sldId id="267" r:id="rId10"/>
    <p:sldId id="268" r:id="rId11"/>
    <p:sldId id="265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55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324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0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16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04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79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34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46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30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927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0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7A94-7B4E-4091-A037-D2CD0418BC46}" type="datetimeFigureOut">
              <a:rPr lang="ko-KR" altLang="en-US" smtClean="0"/>
              <a:t>2019-06-27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CE3B-189C-447C-A070-DE6D339AB33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46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C5A513-6C6B-4207-A4B0-E72A1DBF2B44}"/>
              </a:ext>
            </a:extLst>
          </p:cNvPr>
          <p:cNvSpPr txBox="1"/>
          <p:nvPr/>
        </p:nvSpPr>
        <p:spPr>
          <a:xfrm>
            <a:off x="1955739" y="4400719"/>
            <a:ext cx="5232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>
                <a:solidFill>
                  <a:schemeClr val="bg2">
                    <a:lumMod val="2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무엇이 나의 시선을 빼앗았는가</a:t>
            </a:r>
            <a:endParaRPr lang="en-US" altLang="ko-KR" sz="2800" dirty="0">
              <a:solidFill>
                <a:schemeClr val="bg2">
                  <a:lumMod val="2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xmlns="" id="{9585750B-02FA-4BE2-9A67-72E489B48D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84" t="17237" r="32511" b="49887"/>
          <a:stretch/>
        </p:blipFill>
        <p:spPr>
          <a:xfrm>
            <a:off x="2560751" y="2212602"/>
            <a:ext cx="1945987" cy="1733328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xmlns="" id="{417188BD-F4D4-4350-986A-567A1588257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0" t="49738" r="30694" b="18317"/>
          <a:stretch/>
        </p:blipFill>
        <p:spPr>
          <a:xfrm>
            <a:off x="4506737" y="2212602"/>
            <a:ext cx="2076513" cy="17333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2123728" y="1111934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2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2019 </a:t>
            </a:r>
            <a:r>
              <a:rPr lang="ko-KR" altLang="en-US" sz="3200" b="1" dirty="0">
                <a:solidFill>
                  <a:schemeClr val="accent2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청소년 여름수련회</a:t>
            </a: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2" name="직각 삼각형 31">
            <a:extLst>
              <a:ext uri="{FF2B5EF4-FFF2-40B4-BE49-F238E27FC236}">
                <a16:creationId xmlns:a16="http://schemas.microsoft.com/office/drawing/2014/main" xmlns="" id="{EF87E216-17DE-4563-95B2-3B1BC786796D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직각 삼각형 32">
            <a:extLst>
              <a:ext uri="{FF2B5EF4-FFF2-40B4-BE49-F238E27FC236}">
                <a16:creationId xmlns:a16="http://schemas.microsoft.com/office/drawing/2014/main" xmlns="" id="{3FD0A009-5348-45C4-8496-3377057D0420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8E43BE3-94E4-4FBF-821A-46521B633FD9}"/>
              </a:ext>
            </a:extLst>
          </p:cNvPr>
          <p:cNvSpPr txBox="1"/>
          <p:nvPr/>
        </p:nvSpPr>
        <p:spPr>
          <a:xfrm>
            <a:off x="539552" y="62836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  <p:pic>
        <p:nvPicPr>
          <p:cNvPr id="36" name="그림 35">
            <a:extLst>
              <a:ext uri="{FF2B5EF4-FFF2-40B4-BE49-F238E27FC236}">
                <a16:creationId xmlns:a16="http://schemas.microsoft.com/office/drawing/2014/main" xmlns="" id="{54CFD7DD-9A79-4D05-8078-2C4A9C9C35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358466" cy="36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8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1430024" y="2492896"/>
            <a:ext cx="6104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0" b="1" dirty="0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주기도문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430474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3526199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B6EBDAE-E974-45EA-83F2-4304FEA9E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052736"/>
            <a:ext cx="7576938" cy="5015918"/>
          </a:xfrm>
        </p:spPr>
        <p:txBody>
          <a:bodyPr>
            <a:normAutofit fontScale="85000" lnSpcReduction="10000"/>
          </a:bodyPr>
          <a:lstStyle/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하늘에 계신 우리 아버지여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이름이 </a:t>
            </a:r>
            <a:r>
              <a:rPr lang="ko-KR" altLang="en-US" sz="28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거룩히</a:t>
            </a: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여김을 </a:t>
            </a:r>
            <a:r>
              <a:rPr lang="ko-KR" altLang="en-US" sz="28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받으시오며</a:t>
            </a:r>
            <a:endParaRPr lang="en-US" altLang="ko-KR" sz="28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나라가 </a:t>
            </a:r>
            <a:r>
              <a:rPr lang="ko-KR" altLang="en-US" sz="28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임하시오며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뜻이 하늘에서 이루어진 것 같이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땅에서도 </a:t>
            </a:r>
            <a:r>
              <a:rPr lang="ko-KR" altLang="en-US" sz="28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이루어지이다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오늘 우리에게 일용할 양식을 주시옵고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우리가 우리에게 죄 지은 자를 사하여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준 것 같이 우리 죄를 사하여 주시옵고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우리를 시험에 들게 하시 마시옵고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다만 악에서 구하시옵소서</a:t>
            </a:r>
            <a:endParaRPr lang="en-US" altLang="ko-KR" sz="28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나라와 권세와 영광이 아버지께 영원히 있사옵나이다</a:t>
            </a:r>
            <a:r>
              <a:rPr lang="en-US" altLang="ko-KR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buClr>
                <a:srgbClr val="FBE5D6"/>
              </a:buClr>
              <a:buNone/>
            </a:pPr>
            <a:r>
              <a:rPr lang="ko-KR" altLang="en-US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아멘</a:t>
            </a:r>
            <a:r>
              <a:rPr lang="en-US" altLang="ko-KR" sz="28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166791C-23AE-4ABD-AF09-54C05BD176B5}"/>
              </a:ext>
            </a:extLst>
          </p:cNvPr>
          <p:cNvSpPr/>
          <p:nvPr/>
        </p:nvSpPr>
        <p:spPr>
          <a:xfrm>
            <a:off x="1371600" y="190500"/>
            <a:ext cx="7772400" cy="490537"/>
          </a:xfrm>
          <a:prstGeom prst="rect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3BD153-1A44-4E5C-A99B-03FF21882C8D}"/>
              </a:ext>
            </a:extLst>
          </p:cNvPr>
          <p:cNvSpPr txBox="1"/>
          <p:nvPr/>
        </p:nvSpPr>
        <p:spPr>
          <a:xfrm>
            <a:off x="0" y="235713"/>
            <a:ext cx="16196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닫는예배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3F244D33-3767-48C2-9927-0E21007650A3}"/>
              </a:ext>
            </a:extLst>
          </p:cNvPr>
          <p:cNvSpPr/>
          <p:nvPr/>
        </p:nvSpPr>
        <p:spPr>
          <a:xfrm flipH="1">
            <a:off x="6896100" y="4085814"/>
            <a:ext cx="2247900" cy="2772186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xmlns="" id="{24D7F2EA-71F1-4C45-B60D-DBACB75DD5B3}"/>
              </a:ext>
            </a:extLst>
          </p:cNvPr>
          <p:cNvSpPr/>
          <p:nvPr/>
        </p:nvSpPr>
        <p:spPr>
          <a:xfrm rot="10800000">
            <a:off x="8188498" y="5266608"/>
            <a:ext cx="955502" cy="160409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54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2051720" y="2303428"/>
            <a:ext cx="4824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600" b="1" dirty="0" err="1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파송</a:t>
            </a:r>
            <a:r>
              <a:rPr lang="ko-KR" altLang="en-US" sz="9600" b="1" dirty="0" err="1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식</a:t>
            </a:r>
            <a:endParaRPr kumimoji="0" lang="ko-KR" altLang="en-US" sz="96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358466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264456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1348230" y="2420888"/>
            <a:ext cx="6104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0" b="1" dirty="0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믿음의 고백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430474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112525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B6EBDAE-E974-45EA-83F2-4304FEA9E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35" y="1268760"/>
            <a:ext cx="8047806" cy="43513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설교자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하나님을 믿고 예수 그리스도를          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바라보는 여러분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믿음의 고백을 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하나님께 올려 드립시다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다같이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세상이 아닌 예수 그리스도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한 분만을 바라보기로 고백합니다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166791C-23AE-4ABD-AF09-54C05BD176B5}"/>
              </a:ext>
            </a:extLst>
          </p:cNvPr>
          <p:cNvSpPr/>
          <p:nvPr/>
        </p:nvSpPr>
        <p:spPr>
          <a:xfrm>
            <a:off x="1371600" y="190500"/>
            <a:ext cx="7772400" cy="490537"/>
          </a:xfrm>
          <a:prstGeom prst="rect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3BD153-1A44-4E5C-A99B-03FF21882C8D}"/>
              </a:ext>
            </a:extLst>
          </p:cNvPr>
          <p:cNvSpPr txBox="1"/>
          <p:nvPr/>
        </p:nvSpPr>
        <p:spPr>
          <a:xfrm>
            <a:off x="0" y="235713"/>
            <a:ext cx="16196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닫는예배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3F244D33-3767-48C2-9927-0E21007650A3}"/>
              </a:ext>
            </a:extLst>
          </p:cNvPr>
          <p:cNvSpPr/>
          <p:nvPr/>
        </p:nvSpPr>
        <p:spPr>
          <a:xfrm flipH="1">
            <a:off x="6896100" y="4085814"/>
            <a:ext cx="2247900" cy="2772186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xmlns="" id="{24D7F2EA-71F1-4C45-B60D-DBACB75DD5B3}"/>
              </a:ext>
            </a:extLst>
          </p:cNvPr>
          <p:cNvSpPr/>
          <p:nvPr/>
        </p:nvSpPr>
        <p:spPr>
          <a:xfrm rot="10800000">
            <a:off x="8188498" y="5266608"/>
            <a:ext cx="955502" cy="160409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2531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B6EBDAE-E974-45EA-83F2-4304FEA9E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1" y="1340768"/>
            <a:ext cx="8486737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둘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나의 열정을 하나님의 이름을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높이는 일에 사용하기로 고백합니다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셋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나의 생각과 다를지라도 하나님의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 algn="ctr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계획하심을 신뢰하기로 고백합니다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166791C-23AE-4ABD-AF09-54C05BD176B5}"/>
              </a:ext>
            </a:extLst>
          </p:cNvPr>
          <p:cNvSpPr/>
          <p:nvPr/>
        </p:nvSpPr>
        <p:spPr>
          <a:xfrm>
            <a:off x="1371600" y="190500"/>
            <a:ext cx="7772400" cy="490537"/>
          </a:xfrm>
          <a:prstGeom prst="rect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3BD153-1A44-4E5C-A99B-03FF21882C8D}"/>
              </a:ext>
            </a:extLst>
          </p:cNvPr>
          <p:cNvSpPr txBox="1"/>
          <p:nvPr/>
        </p:nvSpPr>
        <p:spPr>
          <a:xfrm>
            <a:off x="0" y="235713"/>
            <a:ext cx="16196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닫는예배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3F244D33-3767-48C2-9927-0E21007650A3}"/>
              </a:ext>
            </a:extLst>
          </p:cNvPr>
          <p:cNvSpPr/>
          <p:nvPr/>
        </p:nvSpPr>
        <p:spPr>
          <a:xfrm flipH="1">
            <a:off x="6896100" y="4085814"/>
            <a:ext cx="2247900" cy="2772186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xmlns="" id="{24D7F2EA-71F1-4C45-B60D-DBACB75DD5B3}"/>
              </a:ext>
            </a:extLst>
          </p:cNvPr>
          <p:cNvSpPr/>
          <p:nvPr/>
        </p:nvSpPr>
        <p:spPr>
          <a:xfrm rot="10800000">
            <a:off x="8188498" y="5266608"/>
            <a:ext cx="955502" cy="160409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77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B6EBDAE-E974-45EA-83F2-4304FEA9E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9749"/>
            <a:ext cx="78867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넷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내 삶의 주인 되시는 하나님을 전하며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살아가기로 고백합니다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다섯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하나님 안에서 한 공동체임을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lnSpc>
                <a:spcPct val="150000"/>
              </a:lnSpc>
              <a:buClr>
                <a:srgbClr val="FBE5D6"/>
              </a:buClr>
              <a:buNone/>
            </a:pPr>
            <a:r>
              <a:rPr lang="en-US" altLang="ko-KR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기억하며 서로 사랑하기로 고백합니다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166791C-23AE-4ABD-AF09-54C05BD176B5}"/>
              </a:ext>
            </a:extLst>
          </p:cNvPr>
          <p:cNvSpPr/>
          <p:nvPr/>
        </p:nvSpPr>
        <p:spPr>
          <a:xfrm>
            <a:off x="1371600" y="190500"/>
            <a:ext cx="7772400" cy="490537"/>
          </a:xfrm>
          <a:prstGeom prst="rect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C3BD153-1A44-4E5C-A99B-03FF21882C8D}"/>
              </a:ext>
            </a:extLst>
          </p:cNvPr>
          <p:cNvSpPr txBox="1"/>
          <p:nvPr/>
        </p:nvSpPr>
        <p:spPr>
          <a:xfrm>
            <a:off x="0" y="235713"/>
            <a:ext cx="16196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닫는예배</a:t>
            </a:r>
            <a:endParaRPr kumimoji="0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3F244D33-3767-48C2-9927-0E21007650A3}"/>
              </a:ext>
            </a:extLst>
          </p:cNvPr>
          <p:cNvSpPr/>
          <p:nvPr/>
        </p:nvSpPr>
        <p:spPr>
          <a:xfrm flipH="1">
            <a:off x="6896100" y="4085814"/>
            <a:ext cx="2247900" cy="2772186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xmlns="" id="{24D7F2EA-71F1-4C45-B60D-DBACB75DD5B3}"/>
              </a:ext>
            </a:extLst>
          </p:cNvPr>
          <p:cNvSpPr/>
          <p:nvPr/>
        </p:nvSpPr>
        <p:spPr>
          <a:xfrm rot="10800000">
            <a:off x="8188498" y="5266608"/>
            <a:ext cx="955502" cy="160409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12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1382008" y="2492896"/>
            <a:ext cx="6104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0" b="1" dirty="0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십자가 전달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430474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2109784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1421397" y="2492896"/>
            <a:ext cx="6104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0" b="1" dirty="0" err="1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파송의</a:t>
            </a:r>
            <a:r>
              <a:rPr lang="ko-KR" altLang="en-US" sz="8000" b="1" dirty="0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찬양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430474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1372259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각 삼각형 13">
            <a:extLst>
              <a:ext uri="{FF2B5EF4-FFF2-40B4-BE49-F238E27FC236}">
                <a16:creationId xmlns:a16="http://schemas.microsoft.com/office/drawing/2014/main" xmlns="" id="{E04E4977-B0FF-4BF4-818B-532FE85624D4}"/>
              </a:ext>
            </a:extLst>
          </p:cNvPr>
          <p:cNvSpPr/>
          <p:nvPr/>
        </p:nvSpPr>
        <p:spPr>
          <a:xfrm rot="10800000" flipH="1">
            <a:off x="0" y="-2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57E79E3-095E-44B0-AA76-523FAE9D627D}"/>
              </a:ext>
            </a:extLst>
          </p:cNvPr>
          <p:cNvSpPr txBox="1"/>
          <p:nvPr/>
        </p:nvSpPr>
        <p:spPr>
          <a:xfrm>
            <a:off x="1585912" y="2588161"/>
            <a:ext cx="6104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8000" b="1" dirty="0" smtClean="0">
                <a:solidFill>
                  <a:srgbClr val="ED7D31">
                    <a:lumMod val="50000"/>
                  </a:srgb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대표기도</a:t>
            </a:r>
            <a:endParaRPr kumimoji="0" lang="ko-KR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각 삼각형 24">
            <a:extLst>
              <a:ext uri="{FF2B5EF4-FFF2-40B4-BE49-F238E27FC236}">
                <a16:creationId xmlns:a16="http://schemas.microsoft.com/office/drawing/2014/main" xmlns="" id="{E65F5AF7-F479-40F8-AF08-84A9450C72F3}"/>
              </a:ext>
            </a:extLst>
          </p:cNvPr>
          <p:cNvSpPr/>
          <p:nvPr/>
        </p:nvSpPr>
        <p:spPr>
          <a:xfrm flipH="1">
            <a:off x="5972175" y="2946400"/>
            <a:ext cx="3171825" cy="3911601"/>
          </a:xfrm>
          <a:prstGeom prst="rtTriangle">
            <a:avLst/>
          </a:prstGeom>
          <a:solidFill>
            <a:srgbClr val="FDED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xmlns="" id="{F6552EF6-EB0A-46B1-8A75-68401A4AE17B}"/>
              </a:ext>
            </a:extLst>
          </p:cNvPr>
          <p:cNvCxnSpPr/>
          <p:nvPr/>
        </p:nvCxnSpPr>
        <p:spPr>
          <a:xfrm>
            <a:off x="2799408" y="3562984"/>
            <a:ext cx="3448050" cy="0"/>
          </a:xfrm>
          <a:prstGeom prst="line">
            <a:avLst/>
          </a:prstGeom>
          <a:ln w="34925">
            <a:solidFill>
              <a:srgbClr val="FDED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각 삼각형 9">
            <a:extLst>
              <a:ext uri="{FF2B5EF4-FFF2-40B4-BE49-F238E27FC236}">
                <a16:creationId xmlns:a16="http://schemas.microsoft.com/office/drawing/2014/main" xmlns="" id="{0BD8B84A-EB9F-49C7-A5FD-94FAE5112AC2}"/>
              </a:ext>
            </a:extLst>
          </p:cNvPr>
          <p:cNvSpPr/>
          <p:nvPr/>
        </p:nvSpPr>
        <p:spPr>
          <a:xfrm>
            <a:off x="1" y="-25400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각 삼각형 10">
            <a:extLst>
              <a:ext uri="{FF2B5EF4-FFF2-40B4-BE49-F238E27FC236}">
                <a16:creationId xmlns:a16="http://schemas.microsoft.com/office/drawing/2014/main" xmlns="" id="{FC2B188E-DAF5-4CE6-B7A8-9CB110766999}"/>
              </a:ext>
            </a:extLst>
          </p:cNvPr>
          <p:cNvSpPr/>
          <p:nvPr/>
        </p:nvSpPr>
        <p:spPr>
          <a:xfrm rot="10800000">
            <a:off x="7795771" y="4607298"/>
            <a:ext cx="1348229" cy="2263402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7065066A-5A33-4692-8AE4-BA55F45895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86" y="6283608"/>
            <a:ext cx="430474" cy="369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BE4A924-01EC-459C-9870-9B05F6CDB064}"/>
              </a:ext>
            </a:extLst>
          </p:cNvPr>
          <p:cNvSpPr txBox="1"/>
          <p:nvPr/>
        </p:nvSpPr>
        <p:spPr>
          <a:xfrm>
            <a:off x="611560" y="6283608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</a:rPr>
              <a:t>기독교대한감리회 교육국</a:t>
            </a:r>
          </a:p>
        </p:txBody>
      </p:sp>
    </p:spTree>
    <p:extLst>
      <p:ext uri="{BB962C8B-B14F-4D97-AF65-F5344CB8AC3E}">
        <p14:creationId xmlns:p14="http://schemas.microsoft.com/office/powerpoint/2010/main" val="3526199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164</Words>
  <Application>Microsoft Office PowerPoint</Application>
  <PresentationFormat>화면 슬라이드 쇼(4:3)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유예지</dc:creator>
  <cp:lastModifiedBy>유예지</cp:lastModifiedBy>
  <cp:revision>2</cp:revision>
  <dcterms:created xsi:type="dcterms:W3CDTF">2019-06-27T04:50:55Z</dcterms:created>
  <dcterms:modified xsi:type="dcterms:W3CDTF">2019-06-27T05:10:29Z</dcterms:modified>
</cp:coreProperties>
</file>