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68" r:id="rId2"/>
  </p:sldMasterIdLst>
  <p:sldIdLst>
    <p:sldId id="268" r:id="rId3"/>
    <p:sldId id="264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9" r:id="rId14"/>
    <p:sldId id="28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91E"/>
    <a:srgbClr val="142139"/>
    <a:srgbClr val="24344D"/>
    <a:srgbClr val="1D2D46"/>
    <a:srgbClr val="2A3A53"/>
    <a:srgbClr val="203049"/>
    <a:srgbClr val="131F37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3EFD-0D20-487C-AB6D-EFEBEF585A75}" type="datetimeFigureOut">
              <a:rPr lang="ko-KR" altLang="en-US" smtClean="0"/>
              <a:t>2018-05-02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7CC8-913B-4A33-9A32-CF0C52CD8E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3920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3EFD-0D20-487C-AB6D-EFEBEF585A75}" type="datetimeFigureOut">
              <a:rPr lang="ko-KR" altLang="en-US" smtClean="0"/>
              <a:t>2018-05-02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7CC8-913B-4A33-9A32-CF0C52CD8E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8276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3EFD-0D20-487C-AB6D-EFEBEF585A75}" type="datetimeFigureOut">
              <a:rPr lang="ko-KR" altLang="en-US" smtClean="0"/>
              <a:t>2018-05-02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7CC8-913B-4A33-9A32-CF0C52CD8E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351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3EFD-0D20-487C-AB6D-EFEBEF585A75}" type="datetimeFigureOut">
              <a:rPr lang="ko-KR" altLang="en-US" smtClean="0"/>
              <a:t>2018-05-02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7CC8-913B-4A33-9A32-CF0C52CD8E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3679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3EFD-0D20-487C-AB6D-EFEBEF585A75}" type="datetimeFigureOut">
              <a:rPr lang="ko-KR" altLang="en-US" smtClean="0"/>
              <a:t>2018-05-02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7CC8-913B-4A33-9A32-CF0C52CD8E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3391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3EFD-0D20-487C-AB6D-EFEBEF585A75}" type="datetimeFigureOut">
              <a:rPr lang="ko-KR" altLang="en-US" smtClean="0"/>
              <a:t>2018-05-02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7CC8-913B-4A33-9A32-CF0C52CD8E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5003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3EFD-0D20-487C-AB6D-EFEBEF585A75}" type="datetimeFigureOut">
              <a:rPr lang="ko-KR" altLang="en-US" smtClean="0"/>
              <a:t>2018-05-02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7CC8-913B-4A33-9A32-CF0C52CD8E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6630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3EFD-0D20-487C-AB6D-EFEBEF585A75}" type="datetimeFigureOut">
              <a:rPr lang="ko-KR" altLang="en-US" smtClean="0"/>
              <a:t>2018-05-02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7CC8-913B-4A33-9A32-CF0C52CD8E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6995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3EFD-0D20-487C-AB6D-EFEBEF585A75}" type="datetimeFigureOut">
              <a:rPr lang="ko-KR" altLang="en-US" smtClean="0"/>
              <a:t>2018-05-02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7CC8-913B-4A33-9A32-CF0C52CD8E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4339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3EFD-0D20-487C-AB6D-EFEBEF585A75}" type="datetimeFigureOut">
              <a:rPr lang="ko-KR" altLang="en-US" smtClean="0"/>
              <a:t>2018-05-02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7CC8-913B-4A33-9A32-CF0C52CD8E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5780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3EFD-0D20-487C-AB6D-EFEBEF585A75}" type="datetimeFigureOut">
              <a:rPr lang="ko-KR" altLang="en-US" smtClean="0"/>
              <a:t>2018-05-02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7CC8-913B-4A33-9A32-CF0C52CD8E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032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3EFD-0D20-487C-AB6D-EFEBEF585A75}" type="datetimeFigureOut">
              <a:rPr lang="ko-KR" altLang="en-US" smtClean="0"/>
              <a:t>2018-05-02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7CC8-913B-4A33-9A32-CF0C52CD8E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613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fld id="{1F973EFD-0D20-487C-AB6D-EFEBEF585A75}" type="datetimeFigureOut">
              <a:rPr lang="ko-KR" altLang="en-US" smtClean="0"/>
              <a:t>2018-05-02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9D1B7CC8-913B-4A33-9A32-CF0C52CD8E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5332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3EFD-0D20-487C-AB6D-EFEBEF585A75}" type="datetimeFigureOut">
              <a:rPr lang="ko-KR" altLang="en-US" smtClean="0"/>
              <a:t>2018-05-02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7CC8-913B-4A33-9A32-CF0C52CD8E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4371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3EFD-0D20-487C-AB6D-EFEBEF585A75}" type="datetimeFigureOut">
              <a:rPr lang="ko-KR" altLang="en-US" smtClean="0"/>
              <a:t>2018-05-02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7CC8-913B-4A33-9A32-CF0C52CD8E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49611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3EFD-0D20-487C-AB6D-EFEBEF585A75}" type="datetimeFigureOut">
              <a:rPr lang="ko-KR" altLang="en-US" smtClean="0"/>
              <a:t>2018-05-02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7CC8-913B-4A33-9A32-CF0C52CD8E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07528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3EFD-0D20-487C-AB6D-EFEBEF585A75}" type="datetimeFigureOut">
              <a:rPr lang="ko-KR" altLang="en-US" smtClean="0"/>
              <a:t>2018-05-02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7CC8-913B-4A33-9A32-CF0C52CD8E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0269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3EFD-0D20-487C-AB6D-EFEBEF585A75}" type="datetimeFigureOut">
              <a:rPr lang="ko-KR" altLang="en-US" smtClean="0"/>
              <a:t>2018-05-02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7CC8-913B-4A33-9A32-CF0C52CD8E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45661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3EFD-0D20-487C-AB6D-EFEBEF585A75}" type="datetimeFigureOut">
              <a:rPr lang="ko-KR" altLang="en-US" smtClean="0"/>
              <a:t>2018-05-02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7CC8-913B-4A33-9A32-CF0C52CD8E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1527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3EFD-0D20-487C-AB6D-EFEBEF585A75}" type="datetimeFigureOut">
              <a:rPr lang="ko-KR" altLang="en-US" smtClean="0"/>
              <a:t>2018-05-02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7CC8-913B-4A33-9A32-CF0C52CD8E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34337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3EFD-0D20-487C-AB6D-EFEBEF585A75}" type="datetimeFigureOut">
              <a:rPr lang="ko-KR" altLang="en-US" smtClean="0"/>
              <a:t>2018-05-02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7CC8-913B-4A33-9A32-CF0C52CD8E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9936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3EFD-0D20-487C-AB6D-EFEBEF585A75}" type="datetimeFigureOut">
              <a:rPr lang="ko-KR" altLang="en-US" smtClean="0"/>
              <a:t>2018-05-02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7CC8-913B-4A33-9A32-CF0C52CD8E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7890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3EFD-0D20-487C-AB6D-EFEBEF585A75}" type="datetimeFigureOut">
              <a:rPr lang="ko-KR" altLang="en-US" smtClean="0"/>
              <a:t>2018-05-02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7CC8-913B-4A33-9A32-CF0C52CD8E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3276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3EFD-0D20-487C-AB6D-EFEBEF585A75}" type="datetimeFigureOut">
              <a:rPr lang="ko-KR" altLang="en-US" smtClean="0"/>
              <a:t>2018-05-02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7CC8-913B-4A33-9A32-CF0C52CD8E1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754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3EFD-0D20-487C-AB6D-EFEBEF585A75}" type="datetimeFigureOut">
              <a:rPr lang="ko-KR" altLang="en-US" smtClean="0"/>
              <a:t>2018-05-02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7CC8-913B-4A33-9A32-CF0C52CD8E1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65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3EFD-0D20-487C-AB6D-EFEBEF585A75}" type="datetimeFigureOut">
              <a:rPr lang="ko-KR" altLang="en-US" smtClean="0"/>
              <a:t>2018-05-02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7CC8-913B-4A33-9A32-CF0C52CD8E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7777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3EFD-0D20-487C-AB6D-EFEBEF585A75}" type="datetimeFigureOut">
              <a:rPr lang="ko-KR" altLang="en-US" smtClean="0"/>
              <a:t>2018-05-02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7CC8-913B-4A33-9A32-CF0C52CD8E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3453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3EFD-0D20-487C-AB6D-EFEBEF585A75}" type="datetimeFigureOut">
              <a:rPr lang="ko-KR" altLang="en-US" smtClean="0"/>
              <a:t>2018-05-02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7CC8-913B-4A33-9A32-CF0C52CD8E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015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5000">
              <a:srgbClr val="131F37"/>
            </a:gs>
            <a:gs pos="48000">
              <a:srgbClr val="24344D"/>
            </a:gs>
            <a:gs pos="76000">
              <a:srgbClr val="142139"/>
            </a:gs>
            <a:gs pos="90000">
              <a:srgbClr val="131F37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F973EFD-0D20-487C-AB6D-EFEBEF585A75}" type="datetimeFigureOut">
              <a:rPr lang="ko-KR" altLang="en-US" smtClean="0"/>
              <a:t>2018-05-02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B7CC8-913B-4A33-9A32-CF0C52CD8E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286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rgbClr val="131F37"/>
            </a:gs>
            <a:gs pos="48000">
              <a:srgbClr val="24344D"/>
            </a:gs>
            <a:gs pos="76000">
              <a:srgbClr val="142139"/>
            </a:gs>
            <a:gs pos="90000">
              <a:srgbClr val="131F37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F973EFD-0D20-487C-AB6D-EFEBEF585A75}" type="datetimeFigureOut">
              <a:rPr lang="ko-KR" altLang="en-US" smtClean="0"/>
              <a:t>2018-05-02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9D1B7CC8-913B-4A33-9A32-CF0C52CD8E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95674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232154"/>
            <a:ext cx="9144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latinLnBrk="0"/>
            <a:endParaRPr lang="en-US" altLang="ko-KR" sz="6000" dirty="0" smtClean="0"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pPr algn="ctr" fontAlgn="base" latinLnBrk="0"/>
            <a:r>
              <a:rPr lang="ko-KR" altLang="en-US" sz="48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두려워 말고</a:t>
            </a:r>
            <a:r>
              <a:rPr lang="en-US" altLang="ko-KR" sz="48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, </a:t>
            </a:r>
            <a:r>
              <a:rPr lang="ko-KR" altLang="en-US" sz="48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탈출하라</a:t>
            </a:r>
            <a:r>
              <a:rPr lang="en-US" altLang="ko-KR" sz="48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!</a:t>
            </a:r>
          </a:p>
          <a:p>
            <a:pPr algn="ctr" fontAlgn="base" latinLnBrk="0"/>
            <a:r>
              <a:rPr lang="en-US" altLang="ko-KR" sz="48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(</a:t>
            </a:r>
            <a:r>
              <a:rPr lang="ko-KR" altLang="en-US" sz="48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방 탈출 게임</a:t>
            </a:r>
            <a:r>
              <a:rPr lang="en-US" altLang="ko-KR" sz="48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)</a:t>
            </a:r>
            <a:endParaRPr lang="en-US" altLang="ko-KR" sz="4800" dirty="0"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1" b="29035" l="26473" r="91768">
                        <a14:foregroundMark x1="53601" y1="1661" x2="53601" y2="1661"/>
                        <a14:backgroundMark x1="46399" y1="24604" x2="46399" y2="24604"/>
                        <a14:backgroundMark x1="51076" y1="13608" x2="51076" y2="13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09" b="67687"/>
          <a:stretch/>
        </p:blipFill>
        <p:spPr>
          <a:xfrm>
            <a:off x="-1044624" y="-27384"/>
            <a:ext cx="6374247" cy="3024336"/>
          </a:xfrm>
          <a:prstGeom prst="rect">
            <a:avLst/>
          </a:prstGeom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1259632" y="1772816"/>
            <a:ext cx="3888432" cy="7615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1훈막대연필 R" panose="02020603020101020101" pitchFamily="18" charset="-127"/>
                <a:ea typeface="1훈막대연필 R" panose="02020603020101020101" pitchFamily="18" charset="-127"/>
              </a:rPr>
              <a:t>특별 프로그램 </a:t>
            </a: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uLnTx/>
              <a:uFillTx/>
              <a:latin typeface="1훈막대연필 R" panose="02020603020101020101" pitchFamily="18" charset="-127"/>
              <a:ea typeface="1훈막대연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341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908720" y="516107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dirty="0" smtClean="0">
                <a:solidFill>
                  <a:srgbClr val="E7BF5F">
                    <a:lumMod val="60000"/>
                    <a:lumOff val="40000"/>
                  </a:srgbClr>
                </a:solidFill>
                <a:latin typeface="1훈막대연필 R" panose="02020603020101020101" pitchFamily="18" charset="-127"/>
                <a:ea typeface="1훈막대연필 R" panose="02020603020101020101" pitchFamily="18" charset="-127"/>
              </a:rPr>
              <a:t>위로</a:t>
            </a: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BF5F">
                    <a:lumMod val="60000"/>
                    <a:lumOff val="40000"/>
                  </a:srgbClr>
                </a:solidFill>
                <a:effectLst/>
                <a:uLnTx/>
                <a:uFillTx/>
                <a:latin typeface="1훈막대연필 R" panose="02020603020101020101" pitchFamily="18" charset="-127"/>
                <a:ea typeface="1훈막대연필 R" panose="02020603020101020101" pitchFamily="18" charset="-127"/>
                <a:cs typeface="+mn-cs"/>
              </a:rPr>
              <a:t>의 방</a:t>
            </a: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E7BF5F">
                  <a:lumMod val="60000"/>
                  <a:lumOff val="40000"/>
                </a:srgbClr>
              </a:solidFill>
              <a:effectLst/>
              <a:uLnTx/>
              <a:uFillTx/>
              <a:latin typeface="1훈막대연필 R" panose="02020603020101020101" pitchFamily="18" charset="-127"/>
              <a:ea typeface="1훈막대연필 R" panose="02020603020101020101" pitchFamily="18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593051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400" dirty="0" smtClean="0">
                <a:solidFill>
                  <a:prstClr val="white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첫번째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12롯데마트드림Bold" panose="02020603020101020101" pitchFamily="18" charset="-127"/>
                <a:ea typeface="12롯데마트드림Bold" panose="02020603020101020101" pitchFamily="18" charset="-127"/>
                <a:cs typeface="+mn-cs"/>
              </a:rPr>
              <a:t> 탈출 문제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12롯데마트드림Bold" panose="02020603020101020101" pitchFamily="18" charset="-127"/>
              <a:ea typeface="12롯데마트드림Bold" panose="02020603020101020101" pitchFamily="18" charset="-127"/>
              <a:cs typeface="+mn-cs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1" b="29035" l="26473" r="91768">
                        <a14:foregroundMark x1="53601" y1="1661" x2="53601" y2="1661"/>
                        <a14:backgroundMark x1="46399" y1="24604" x2="46399" y2="24604"/>
                        <a14:backgroundMark x1="51076" y1="13608" x2="51076" y2="13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09" b="67687"/>
          <a:stretch/>
        </p:blipFill>
        <p:spPr>
          <a:xfrm>
            <a:off x="-612576" y="-91048"/>
            <a:ext cx="3490659" cy="165618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5"/>
          <a:stretch/>
        </p:blipFill>
        <p:spPr>
          <a:xfrm>
            <a:off x="1745940" y="1772816"/>
            <a:ext cx="5436096" cy="391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8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908720" y="516107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BF5F">
                    <a:lumMod val="60000"/>
                    <a:lumOff val="40000"/>
                  </a:srgbClr>
                </a:solidFill>
                <a:effectLst/>
                <a:uLnTx/>
                <a:uFillTx/>
                <a:latin typeface="1훈막대연필 R" panose="02020603020101020101" pitchFamily="18" charset="-127"/>
                <a:ea typeface="1훈막대연필 R" panose="02020603020101020101" pitchFamily="18" charset="-127"/>
                <a:cs typeface="+mn-cs"/>
              </a:rPr>
              <a:t>위로의 방</a:t>
            </a: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E7BF5F">
                  <a:lumMod val="60000"/>
                  <a:lumOff val="40000"/>
                </a:srgbClr>
              </a:solidFill>
              <a:effectLst/>
              <a:uLnTx/>
              <a:uFillTx/>
              <a:latin typeface="1훈막대연필 R" panose="02020603020101020101" pitchFamily="18" charset="-127"/>
              <a:ea typeface="1훈막대연필 R" panose="02020603020101020101" pitchFamily="18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593051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400" dirty="0">
                <a:solidFill>
                  <a:prstClr val="white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두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12롯데마트드림Bold" panose="02020603020101020101" pitchFamily="18" charset="-127"/>
                <a:ea typeface="12롯데마트드림Bold" panose="02020603020101020101" pitchFamily="18" charset="-127"/>
                <a:cs typeface="+mn-cs"/>
              </a:rPr>
              <a:t>번째 탈출 문제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12롯데마트드림Bold" panose="02020603020101020101" pitchFamily="18" charset="-127"/>
              <a:ea typeface="12롯데마트드림Bold" panose="02020603020101020101" pitchFamily="18" charset="-127"/>
              <a:cs typeface="+mn-cs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1" b="29035" l="26473" r="91768">
                        <a14:foregroundMark x1="53601" y1="1661" x2="53601" y2="1661"/>
                        <a14:backgroundMark x1="46399" y1="24604" x2="46399" y2="24604"/>
                        <a14:backgroundMark x1="51076" y1="13608" x2="51076" y2="13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09" b="67687"/>
          <a:stretch/>
        </p:blipFill>
        <p:spPr>
          <a:xfrm>
            <a:off x="-612576" y="-91048"/>
            <a:ext cx="3490659" cy="1656184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76872"/>
            <a:ext cx="4190821" cy="314311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12" y="2276871"/>
            <a:ext cx="4283968" cy="314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05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908720" y="516107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BF5F">
                    <a:lumMod val="60000"/>
                    <a:lumOff val="40000"/>
                  </a:srgbClr>
                </a:solidFill>
                <a:effectLst/>
                <a:uLnTx/>
                <a:uFillTx/>
                <a:latin typeface="1훈막대연필 R" panose="02020603020101020101" pitchFamily="18" charset="-127"/>
                <a:ea typeface="1훈막대연필 R" panose="02020603020101020101" pitchFamily="18" charset="-127"/>
                <a:cs typeface="+mn-cs"/>
              </a:rPr>
              <a:t>위로의 방</a:t>
            </a: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E7BF5F">
                  <a:lumMod val="60000"/>
                  <a:lumOff val="40000"/>
                </a:srgbClr>
              </a:solidFill>
              <a:effectLst/>
              <a:uLnTx/>
              <a:uFillTx/>
              <a:latin typeface="1훈막대연필 R" panose="02020603020101020101" pitchFamily="18" charset="-127"/>
              <a:ea typeface="1훈막대연필 R" panose="02020603020101020101" pitchFamily="18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593051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400" noProof="0" dirty="0" smtClean="0">
                <a:solidFill>
                  <a:prstClr val="white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세번째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12롯데마트드림Bold" panose="02020603020101020101" pitchFamily="18" charset="-127"/>
                <a:ea typeface="12롯데마트드림Bold" panose="02020603020101020101" pitchFamily="18" charset="-127"/>
                <a:cs typeface="+mn-cs"/>
              </a:rPr>
              <a:t> 탈출 문제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12롯데마트드림Bold" panose="02020603020101020101" pitchFamily="18" charset="-127"/>
              <a:ea typeface="12롯데마트드림Bold" panose="02020603020101020101" pitchFamily="18" charset="-127"/>
              <a:cs typeface="+mn-cs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1" b="29035" l="26473" r="91768">
                        <a14:foregroundMark x1="53601" y1="1661" x2="53601" y2="1661"/>
                        <a14:backgroundMark x1="46399" y1="24604" x2="46399" y2="24604"/>
                        <a14:backgroundMark x1="51076" y1="13608" x2="51076" y2="13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09" b="67687"/>
          <a:stretch/>
        </p:blipFill>
        <p:spPr>
          <a:xfrm>
            <a:off x="-612576" y="-91048"/>
            <a:ext cx="3490659" cy="1656184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521" y="1608714"/>
            <a:ext cx="5742933" cy="43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29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908720" y="516107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BF5F">
                    <a:lumMod val="60000"/>
                    <a:lumOff val="40000"/>
                  </a:srgbClr>
                </a:solidFill>
                <a:effectLst/>
                <a:uLnTx/>
                <a:uFillTx/>
                <a:latin typeface="1훈막대연필 R" panose="02020603020101020101" pitchFamily="18" charset="-127"/>
                <a:ea typeface="1훈막대연필 R" panose="02020603020101020101" pitchFamily="18" charset="-127"/>
                <a:cs typeface="+mn-cs"/>
              </a:rPr>
              <a:t>위로의 방</a:t>
            </a: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E7BF5F">
                  <a:lumMod val="60000"/>
                  <a:lumOff val="40000"/>
                </a:srgbClr>
              </a:solidFill>
              <a:effectLst/>
              <a:uLnTx/>
              <a:uFillTx/>
              <a:latin typeface="1훈막대연필 R" panose="02020603020101020101" pitchFamily="18" charset="-127"/>
              <a:ea typeface="1훈막대연필 R" panose="02020603020101020101" pitchFamily="18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593051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400" noProof="0" dirty="0" smtClean="0">
                <a:solidFill>
                  <a:prstClr val="white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마지막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12롯데마트드림Bold" panose="02020603020101020101" pitchFamily="18" charset="-127"/>
                <a:ea typeface="12롯데마트드림Bold" panose="02020603020101020101" pitchFamily="18" charset="-127"/>
                <a:cs typeface="+mn-cs"/>
              </a:rPr>
              <a:t> 탈출 문제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12롯데마트드림Bold" panose="02020603020101020101" pitchFamily="18" charset="-127"/>
              <a:ea typeface="12롯데마트드림Bold" panose="02020603020101020101" pitchFamily="18" charset="-127"/>
              <a:cs typeface="+mn-cs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1" b="29035" l="26473" r="91768">
                        <a14:foregroundMark x1="53601" y1="1661" x2="53601" y2="1661"/>
                        <a14:backgroundMark x1="46399" y1="24604" x2="46399" y2="24604"/>
                        <a14:backgroundMark x1="51076" y1="13608" x2="51076" y2="13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09" b="67687"/>
          <a:stretch/>
        </p:blipFill>
        <p:spPr>
          <a:xfrm>
            <a:off x="-612576" y="-91048"/>
            <a:ext cx="3490659" cy="1656184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" t="2515" r="2260" b="1807"/>
          <a:stretch/>
        </p:blipFill>
        <p:spPr>
          <a:xfrm>
            <a:off x="1691680" y="1613278"/>
            <a:ext cx="5544616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4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908720" y="516107"/>
            <a:ext cx="835292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latinLnBrk="0">
              <a:lnSpc>
                <a:spcPct val="150000"/>
              </a:lnSpc>
            </a:pPr>
            <a:r>
              <a:rPr lang="ko-KR" altLang="en-US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1훈막대연필 R" panose="02020603020101020101" pitchFamily="18" charset="-127"/>
                <a:ea typeface="1훈막대연필 R" panose="02020603020101020101" pitchFamily="18" charset="-127"/>
              </a:rPr>
              <a:t>어둠의 방</a:t>
            </a:r>
            <a:endParaRPr lang="ko-KR" altLang="en-US" sz="4000" dirty="0">
              <a:solidFill>
                <a:schemeClr val="accent4">
                  <a:lumMod val="60000"/>
                  <a:lumOff val="40000"/>
                </a:schemeClr>
              </a:solidFill>
              <a:latin typeface="1훈막대연필 R" panose="02020603020101020101" pitchFamily="18" charset="-127"/>
              <a:ea typeface="1훈막대연필 R" panose="0202060302010102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593051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200000"/>
              </a:lnSpc>
            </a:pPr>
            <a:r>
              <a:rPr lang="ko-KR" altLang="en-US" sz="24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첫번째 탈출 문제</a:t>
            </a:r>
            <a:endParaRPr lang="en-US" altLang="ko-KR" sz="2400" dirty="0"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1" b="29035" l="26473" r="91768">
                        <a14:foregroundMark x1="53601" y1="1661" x2="53601" y2="1661"/>
                        <a14:backgroundMark x1="46399" y1="24604" x2="46399" y2="24604"/>
                        <a14:backgroundMark x1="51076" y1="13608" x2="51076" y2="13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09" b="67687"/>
          <a:stretch/>
        </p:blipFill>
        <p:spPr>
          <a:xfrm>
            <a:off x="-612576" y="-91048"/>
            <a:ext cx="3490659" cy="165618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68" y="1642080"/>
            <a:ext cx="5760640" cy="432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69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908720" y="516107"/>
            <a:ext cx="835292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latinLnBrk="0">
              <a:lnSpc>
                <a:spcPct val="150000"/>
              </a:lnSpc>
            </a:pPr>
            <a:r>
              <a:rPr lang="ko-KR" altLang="en-US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1훈막대연필 R" panose="02020603020101020101" pitchFamily="18" charset="-127"/>
                <a:ea typeface="1훈막대연필 R" panose="02020603020101020101" pitchFamily="18" charset="-127"/>
              </a:rPr>
              <a:t>어둠의 방</a:t>
            </a:r>
            <a:endParaRPr lang="ko-KR" altLang="en-US" sz="4000" dirty="0">
              <a:solidFill>
                <a:schemeClr val="accent4">
                  <a:lumMod val="60000"/>
                  <a:lumOff val="40000"/>
                </a:schemeClr>
              </a:solidFill>
              <a:latin typeface="1훈막대연필 R" panose="02020603020101020101" pitchFamily="18" charset="-127"/>
              <a:ea typeface="1훈막대연필 R" panose="0202060302010102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593051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200000"/>
              </a:lnSpc>
            </a:pPr>
            <a:r>
              <a:rPr lang="ko-KR" altLang="en-US" sz="2400" dirty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두</a:t>
            </a:r>
            <a:r>
              <a:rPr lang="ko-KR" altLang="en-US" sz="24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번째 탈출 문제</a:t>
            </a:r>
            <a:endParaRPr lang="en-US" altLang="ko-KR" sz="2400" dirty="0"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1" b="29035" l="26473" r="91768">
                        <a14:foregroundMark x1="53601" y1="1661" x2="53601" y2="1661"/>
                        <a14:backgroundMark x1="46399" y1="24604" x2="46399" y2="24604"/>
                        <a14:backgroundMark x1="51076" y1="13608" x2="51076" y2="13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09" b="67687"/>
          <a:stretch/>
        </p:blipFill>
        <p:spPr>
          <a:xfrm>
            <a:off x="-612576" y="-91048"/>
            <a:ext cx="3490659" cy="1656184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76872"/>
            <a:ext cx="4284476" cy="3213358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4" y="2276872"/>
            <a:ext cx="4284476" cy="321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4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908720" y="516107"/>
            <a:ext cx="835292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latinLnBrk="0">
              <a:lnSpc>
                <a:spcPct val="150000"/>
              </a:lnSpc>
            </a:pPr>
            <a:r>
              <a:rPr lang="ko-KR" altLang="en-US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1훈막대연필 R" panose="02020603020101020101" pitchFamily="18" charset="-127"/>
                <a:ea typeface="1훈막대연필 R" panose="02020603020101020101" pitchFamily="18" charset="-127"/>
              </a:rPr>
              <a:t>어둠의 방</a:t>
            </a:r>
            <a:endParaRPr lang="ko-KR" altLang="en-US" sz="4000" dirty="0">
              <a:solidFill>
                <a:schemeClr val="accent4">
                  <a:lumMod val="60000"/>
                  <a:lumOff val="40000"/>
                </a:schemeClr>
              </a:solidFill>
              <a:latin typeface="1훈막대연필 R" panose="02020603020101020101" pitchFamily="18" charset="-127"/>
              <a:ea typeface="1훈막대연필 R" panose="0202060302010102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593051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200000"/>
              </a:lnSpc>
            </a:pPr>
            <a:r>
              <a:rPr lang="ko-KR" altLang="en-US" sz="2400" dirty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세</a:t>
            </a:r>
            <a:r>
              <a:rPr lang="ko-KR" altLang="en-US" sz="24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번째 탈출 문제</a:t>
            </a:r>
            <a:endParaRPr lang="en-US" altLang="ko-KR" sz="2400" dirty="0"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1" b="29035" l="26473" r="91768">
                        <a14:foregroundMark x1="53601" y1="1661" x2="53601" y2="1661"/>
                        <a14:backgroundMark x1="46399" y1="24604" x2="46399" y2="24604"/>
                        <a14:backgroundMark x1="51076" y1="13608" x2="51076" y2="13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09" b="67687"/>
          <a:stretch/>
        </p:blipFill>
        <p:spPr>
          <a:xfrm>
            <a:off x="-612576" y="-91048"/>
            <a:ext cx="3490659" cy="1656184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031203"/>
            <a:ext cx="5184576" cy="388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45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908720" y="516107"/>
            <a:ext cx="835292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latinLnBrk="0">
              <a:lnSpc>
                <a:spcPct val="150000"/>
              </a:lnSpc>
            </a:pPr>
            <a:r>
              <a:rPr lang="ko-KR" altLang="en-US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1훈막대연필 R" panose="02020603020101020101" pitchFamily="18" charset="-127"/>
                <a:ea typeface="1훈막대연필 R" panose="02020603020101020101" pitchFamily="18" charset="-127"/>
              </a:rPr>
              <a:t>어둠의 방</a:t>
            </a:r>
            <a:endParaRPr lang="ko-KR" altLang="en-US" sz="4000" dirty="0">
              <a:solidFill>
                <a:schemeClr val="accent4">
                  <a:lumMod val="60000"/>
                  <a:lumOff val="40000"/>
                </a:schemeClr>
              </a:solidFill>
              <a:latin typeface="1훈막대연필 R" panose="02020603020101020101" pitchFamily="18" charset="-127"/>
              <a:ea typeface="1훈막대연필 R" panose="0202060302010102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593051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200000"/>
              </a:lnSpc>
            </a:pPr>
            <a:r>
              <a:rPr lang="ko-KR" altLang="en-US" sz="24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마지막 탈출 문제</a:t>
            </a:r>
            <a:endParaRPr lang="en-US" altLang="ko-KR" sz="2400" dirty="0"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1" b="29035" l="26473" r="91768">
                        <a14:foregroundMark x1="53601" y1="1661" x2="53601" y2="1661"/>
                        <a14:backgroundMark x1="46399" y1="24604" x2="46399" y2="24604"/>
                        <a14:backgroundMark x1="51076" y1="13608" x2="51076" y2="13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09" b="67687"/>
          <a:stretch/>
        </p:blipFill>
        <p:spPr>
          <a:xfrm>
            <a:off x="-612576" y="-91048"/>
            <a:ext cx="3490659" cy="165618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916832"/>
            <a:ext cx="5112568" cy="383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56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908720" y="516107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dirty="0" smtClean="0">
                <a:solidFill>
                  <a:srgbClr val="E7BF5F">
                    <a:lumMod val="60000"/>
                    <a:lumOff val="40000"/>
                  </a:srgbClr>
                </a:solidFill>
                <a:latin typeface="1훈막대연필 R" panose="02020603020101020101" pitchFamily="18" charset="-127"/>
                <a:ea typeface="1훈막대연필 R" panose="02020603020101020101" pitchFamily="18" charset="-127"/>
              </a:rPr>
              <a:t>유혹</a:t>
            </a: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BF5F">
                    <a:lumMod val="60000"/>
                    <a:lumOff val="40000"/>
                  </a:srgbClr>
                </a:solidFill>
                <a:effectLst/>
                <a:uLnTx/>
                <a:uFillTx/>
                <a:latin typeface="1훈막대연필 R" panose="02020603020101020101" pitchFamily="18" charset="-127"/>
                <a:ea typeface="1훈막대연필 R" panose="02020603020101020101" pitchFamily="18" charset="-127"/>
                <a:cs typeface="+mn-cs"/>
              </a:rPr>
              <a:t>의 방</a:t>
            </a: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E7BF5F">
                  <a:lumMod val="60000"/>
                  <a:lumOff val="40000"/>
                </a:srgbClr>
              </a:solidFill>
              <a:effectLst/>
              <a:uLnTx/>
              <a:uFillTx/>
              <a:latin typeface="1훈막대연필 R" panose="02020603020101020101" pitchFamily="18" charset="-127"/>
              <a:ea typeface="1훈막대연필 R" panose="02020603020101020101" pitchFamily="18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593051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12롯데마트드림Bold" panose="02020603020101020101" pitchFamily="18" charset="-127"/>
                <a:ea typeface="12롯데마트드림Bold" panose="02020603020101020101" pitchFamily="18" charset="-127"/>
                <a:cs typeface="+mn-cs"/>
              </a:rPr>
              <a:t>첫번째 탈출 문제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12롯데마트드림Bold" panose="02020603020101020101" pitchFamily="18" charset="-127"/>
              <a:ea typeface="12롯데마트드림Bold" panose="02020603020101020101" pitchFamily="18" charset="-127"/>
              <a:cs typeface="+mn-cs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1" b="29035" l="26473" r="91768">
                        <a14:foregroundMark x1="53601" y1="1661" x2="53601" y2="1661"/>
                        <a14:backgroundMark x1="46399" y1="24604" x2="46399" y2="24604"/>
                        <a14:backgroundMark x1="51076" y1="13608" x2="51076" y2="13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09" b="67687"/>
          <a:stretch/>
        </p:blipFill>
        <p:spPr>
          <a:xfrm>
            <a:off x="-612576" y="-91048"/>
            <a:ext cx="3490659" cy="1656184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68" y="1642080"/>
            <a:ext cx="576064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21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908720" y="516107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BF5F">
                    <a:lumMod val="60000"/>
                    <a:lumOff val="40000"/>
                  </a:srgbClr>
                </a:solidFill>
                <a:effectLst/>
                <a:uLnTx/>
                <a:uFillTx/>
                <a:latin typeface="1훈막대연필 R" panose="02020603020101020101" pitchFamily="18" charset="-127"/>
                <a:ea typeface="1훈막대연필 R" panose="02020603020101020101" pitchFamily="18" charset="-127"/>
                <a:cs typeface="+mn-cs"/>
              </a:rPr>
              <a:t>유혹의 방</a:t>
            </a: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E7BF5F">
                  <a:lumMod val="60000"/>
                  <a:lumOff val="40000"/>
                </a:srgbClr>
              </a:solidFill>
              <a:effectLst/>
              <a:uLnTx/>
              <a:uFillTx/>
              <a:latin typeface="1훈막대연필 R" panose="02020603020101020101" pitchFamily="18" charset="-127"/>
              <a:ea typeface="1훈막대연필 R" panose="02020603020101020101" pitchFamily="18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593051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400" dirty="0">
                <a:solidFill>
                  <a:prstClr val="white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두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12롯데마트드림Bold" panose="02020603020101020101" pitchFamily="18" charset="-127"/>
                <a:ea typeface="12롯데마트드림Bold" panose="02020603020101020101" pitchFamily="18" charset="-127"/>
                <a:cs typeface="+mn-cs"/>
              </a:rPr>
              <a:t>번째 탈출 문제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12롯데마트드림Bold" panose="02020603020101020101" pitchFamily="18" charset="-127"/>
              <a:ea typeface="12롯데마트드림Bold" panose="02020603020101020101" pitchFamily="18" charset="-127"/>
              <a:cs typeface="+mn-cs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1" b="29035" l="26473" r="91768">
                        <a14:foregroundMark x1="53601" y1="1661" x2="53601" y2="1661"/>
                        <a14:backgroundMark x1="46399" y1="24604" x2="46399" y2="24604"/>
                        <a14:backgroundMark x1="51076" y1="13608" x2="51076" y2="13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09" b="67687"/>
          <a:stretch/>
        </p:blipFill>
        <p:spPr>
          <a:xfrm>
            <a:off x="-612576" y="-91048"/>
            <a:ext cx="3490659" cy="165618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84" y="1642080"/>
            <a:ext cx="5472608" cy="410445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1" t="15777" r="10738" b="12634"/>
          <a:stretch/>
        </p:blipFill>
        <p:spPr>
          <a:xfrm>
            <a:off x="1715108" y="1608714"/>
            <a:ext cx="5485184" cy="413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11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908720" y="516107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BF5F">
                    <a:lumMod val="60000"/>
                    <a:lumOff val="40000"/>
                  </a:srgbClr>
                </a:solidFill>
                <a:effectLst/>
                <a:uLnTx/>
                <a:uFillTx/>
                <a:latin typeface="1훈막대연필 R" panose="02020603020101020101" pitchFamily="18" charset="-127"/>
                <a:ea typeface="1훈막대연필 R" panose="02020603020101020101" pitchFamily="18" charset="-127"/>
                <a:cs typeface="+mn-cs"/>
              </a:rPr>
              <a:t>유혹의 방</a:t>
            </a: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E7BF5F">
                  <a:lumMod val="60000"/>
                  <a:lumOff val="40000"/>
                </a:srgbClr>
              </a:solidFill>
              <a:effectLst/>
              <a:uLnTx/>
              <a:uFillTx/>
              <a:latin typeface="1훈막대연필 R" panose="02020603020101020101" pitchFamily="18" charset="-127"/>
              <a:ea typeface="1훈막대연필 R" panose="02020603020101020101" pitchFamily="18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593051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400" noProof="0" dirty="0" smtClean="0">
                <a:solidFill>
                  <a:prstClr val="white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세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12롯데마트드림Bold" panose="02020603020101020101" pitchFamily="18" charset="-127"/>
                <a:ea typeface="12롯데마트드림Bold" panose="02020603020101020101" pitchFamily="18" charset="-127"/>
                <a:cs typeface="+mn-cs"/>
              </a:rPr>
              <a:t>번째 탈출 문제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12롯데마트드림Bold" panose="02020603020101020101" pitchFamily="18" charset="-127"/>
              <a:ea typeface="12롯데마트드림Bold" panose="02020603020101020101" pitchFamily="18" charset="-127"/>
              <a:cs typeface="+mn-cs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1" b="29035" l="26473" r="91768">
                        <a14:foregroundMark x1="53601" y1="1661" x2="53601" y2="1661"/>
                        <a14:backgroundMark x1="46399" y1="24604" x2="46399" y2="24604"/>
                        <a14:backgroundMark x1="51076" y1="13608" x2="51076" y2="13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09" b="67687"/>
          <a:stretch/>
        </p:blipFill>
        <p:spPr>
          <a:xfrm>
            <a:off x="-612576" y="-91048"/>
            <a:ext cx="3490659" cy="1656184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" t="7985" r="4183"/>
          <a:stretch/>
        </p:blipFill>
        <p:spPr>
          <a:xfrm>
            <a:off x="1727684" y="1639968"/>
            <a:ext cx="5472608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0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908720" y="516107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BF5F">
                    <a:lumMod val="60000"/>
                    <a:lumOff val="40000"/>
                  </a:srgbClr>
                </a:solidFill>
                <a:effectLst/>
                <a:uLnTx/>
                <a:uFillTx/>
                <a:latin typeface="1훈막대연필 R" panose="02020603020101020101" pitchFamily="18" charset="-127"/>
                <a:ea typeface="1훈막대연필 R" panose="02020603020101020101" pitchFamily="18" charset="-127"/>
                <a:cs typeface="+mn-cs"/>
              </a:rPr>
              <a:t>유혹의 방</a:t>
            </a: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E7BF5F">
                  <a:lumMod val="60000"/>
                  <a:lumOff val="40000"/>
                </a:srgbClr>
              </a:solidFill>
              <a:effectLst/>
              <a:uLnTx/>
              <a:uFillTx/>
              <a:latin typeface="1훈막대연필 R" panose="02020603020101020101" pitchFamily="18" charset="-127"/>
              <a:ea typeface="1훈막대연필 R" panose="02020603020101020101" pitchFamily="18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593051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400" dirty="0" smtClean="0">
                <a:solidFill>
                  <a:prstClr val="white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마지막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12롯데마트드림Bold" panose="02020603020101020101" pitchFamily="18" charset="-127"/>
                <a:ea typeface="12롯데마트드림Bold" panose="02020603020101020101" pitchFamily="18" charset="-127"/>
                <a:cs typeface="+mn-cs"/>
              </a:rPr>
              <a:t> 탈출 문제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12롯데마트드림Bold" panose="02020603020101020101" pitchFamily="18" charset="-127"/>
              <a:ea typeface="12롯데마트드림Bold" panose="02020603020101020101" pitchFamily="18" charset="-127"/>
              <a:cs typeface="+mn-cs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1" b="29035" l="26473" r="91768">
                        <a14:foregroundMark x1="53601" y1="1661" x2="53601" y2="1661"/>
                        <a14:backgroundMark x1="46399" y1="24604" x2="46399" y2="24604"/>
                        <a14:backgroundMark x1="51076" y1="13608" x2="51076" y2="13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09" b="67687"/>
          <a:stretch/>
        </p:blipFill>
        <p:spPr>
          <a:xfrm>
            <a:off x="-612576" y="-91048"/>
            <a:ext cx="3490659" cy="1656184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642080"/>
            <a:ext cx="5472608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0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그물">
  <a:themeElements>
    <a:clrScheme name="그물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그물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그물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TM02900743[[fn=자연주의]]</Template>
  <TotalTime>832</TotalTime>
  <Words>72</Words>
  <Application>Microsoft Office PowerPoint</Application>
  <PresentationFormat>화면 슬라이드 쇼(4:3)</PresentationFormat>
  <Paragraphs>28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13</vt:i4>
      </vt:variant>
    </vt:vector>
  </HeadingPairs>
  <TitlesOfParts>
    <vt:vector size="23" baseType="lpstr">
      <vt:lpstr>12롯데마트드림Bold</vt:lpstr>
      <vt:lpstr>1훈막대연필 R</vt:lpstr>
      <vt:lpstr>맑은 고딕</vt:lpstr>
      <vt:lpstr>Arial</vt:lpstr>
      <vt:lpstr>Calibri</vt:lpstr>
      <vt:lpstr>Calibri Light</vt:lpstr>
      <vt:lpstr>Century Gothic</vt:lpstr>
      <vt:lpstr>Wingdings 2</vt:lpstr>
      <vt:lpstr>HDOfficeLightV0</vt:lpstr>
      <vt:lpstr>그물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EXIT</dc:title>
  <dc:creator>Seunghyuck Noh</dc:creator>
  <cp:lastModifiedBy>dream_kim</cp:lastModifiedBy>
  <cp:revision>24</cp:revision>
  <dcterms:created xsi:type="dcterms:W3CDTF">2018-04-16T16:06:58Z</dcterms:created>
  <dcterms:modified xsi:type="dcterms:W3CDTF">2018-05-02T08:57:00Z</dcterms:modified>
</cp:coreProperties>
</file>