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7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72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CDE9-F3EE-48AF-BAA7-27DD92963720}" type="datetimeFigureOut">
              <a:rPr lang="ko-KR" altLang="en-US" smtClean="0"/>
              <a:t>2017-04-20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EDB22-055C-41BE-B9E3-20C9EE6586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85852" y="2071678"/>
            <a:ext cx="6400800" cy="2143140"/>
          </a:xfrm>
        </p:spPr>
        <p:txBody>
          <a:bodyPr>
            <a:noAutofit/>
          </a:bodyPr>
          <a:lstStyle/>
          <a:p>
            <a:r>
              <a:rPr lang="ko-KR" altLang="en-US" sz="13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</a:t>
            </a:r>
            <a:r>
              <a:rPr lang="ko-KR" altLang="en-US" sz="13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명</a:t>
            </a:r>
            <a:r>
              <a:rPr lang="ko-KR" altLang="en-US" sz="13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이</a:t>
            </a:r>
            <a:r>
              <a:rPr lang="ko-KR" altLang="en-US" sz="13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28728" y="50004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</a:t>
            </a:r>
            <a:r>
              <a:rPr lang="ko-KR" altLang="en-US" b="1" dirty="0" smtClean="0"/>
              <a:t>과 </a:t>
            </a:r>
            <a:r>
              <a:rPr lang="en-US" altLang="ko-KR" b="1" dirty="0" smtClean="0"/>
              <a:t>BONUS TRACK 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00430" y="471488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START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너의 의미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소녀시대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err="1" smtClean="0">
                <a:solidFill>
                  <a:schemeClr val="tx1"/>
                </a:solidFill>
              </a:rPr>
              <a:t>걱정말아요그대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0" dirty="0" smtClean="0">
                <a:solidFill>
                  <a:schemeClr val="tx1"/>
                </a:solidFill>
              </a:rPr>
              <a:t>J</a:t>
            </a:r>
            <a:r>
              <a:rPr lang="ko-KR" altLang="en-US" sz="8000" dirty="0" smtClean="0">
                <a:solidFill>
                  <a:schemeClr val="tx1"/>
                </a:solidFill>
              </a:rPr>
              <a:t>에게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좋은 사람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제발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600" dirty="0" smtClean="0">
                <a:solidFill>
                  <a:schemeClr val="tx1"/>
                </a:solidFill>
              </a:rPr>
              <a:t>여행을 떠나요</a:t>
            </a:r>
            <a:endParaRPr lang="ko-KR" alt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행복한 나를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600" dirty="0" smtClean="0">
                <a:solidFill>
                  <a:schemeClr val="tx1"/>
                </a:solidFill>
              </a:rPr>
              <a:t>널 사랑하겠어</a:t>
            </a:r>
            <a:endParaRPr lang="ko-KR" alt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소녀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600" dirty="0" smtClean="0">
                <a:solidFill>
                  <a:schemeClr val="tx1"/>
                </a:solidFill>
              </a:rPr>
              <a:t>허니</a:t>
            </a:r>
            <a:r>
              <a:rPr lang="en-US" altLang="ko-KR" sz="8000" dirty="0" smtClean="0">
                <a:solidFill>
                  <a:schemeClr val="tx1"/>
                </a:solidFill>
              </a:rPr>
              <a:t>(honey)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너에게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새들처럼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휘파람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거짓말이야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dirty="0" smtClean="0">
                <a:solidFill>
                  <a:schemeClr val="tx1"/>
                </a:solidFill>
              </a:rPr>
              <a:t>제주도의 푸른 밤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600" dirty="0" err="1" smtClean="0">
                <a:solidFill>
                  <a:schemeClr val="tx1"/>
                </a:solidFill>
              </a:rPr>
              <a:t>백만송이</a:t>
            </a:r>
            <a:r>
              <a:rPr lang="ko-KR" altLang="en-US" sz="6600" dirty="0" smtClean="0">
                <a:solidFill>
                  <a:schemeClr val="tx1"/>
                </a:solidFill>
              </a:rPr>
              <a:t> 장미</a:t>
            </a:r>
            <a:endParaRPr lang="ko-KR" alt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428596" y="1928802"/>
            <a:ext cx="8286808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200" dirty="0" smtClean="0">
                <a:solidFill>
                  <a:schemeClr val="tx1"/>
                </a:solidFill>
              </a:rPr>
              <a:t>생각나는 후렴을 불러보세요</a:t>
            </a:r>
            <a:endParaRPr lang="ko-KR" alt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600" dirty="0" smtClean="0">
                <a:solidFill>
                  <a:schemeClr val="tx1"/>
                </a:solidFill>
              </a:rPr>
              <a:t>좋으신 하나님</a:t>
            </a:r>
            <a:endParaRPr lang="ko-KR" alt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600" dirty="0" smtClean="0">
                <a:solidFill>
                  <a:schemeClr val="tx1"/>
                </a:solidFill>
              </a:rPr>
              <a:t>호산나</a:t>
            </a:r>
            <a:endParaRPr lang="ko-KR" alt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600" dirty="0" smtClean="0">
                <a:solidFill>
                  <a:schemeClr val="tx1"/>
                </a:solidFill>
              </a:rPr>
              <a:t>오직 예수</a:t>
            </a:r>
            <a:endParaRPr lang="ko-KR" alt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600" dirty="0" smtClean="0">
                <a:solidFill>
                  <a:schemeClr val="tx1"/>
                </a:solidFill>
              </a:rPr>
              <a:t>거짓</a:t>
            </a:r>
            <a:r>
              <a:rPr lang="ko-KR" altLang="en-US" sz="9600" dirty="0">
                <a:solidFill>
                  <a:schemeClr val="tx1"/>
                </a:solidFill>
              </a:rPr>
              <a:t>말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600" dirty="0" smtClean="0">
                <a:solidFill>
                  <a:schemeClr val="tx1"/>
                </a:solidFill>
              </a:rPr>
              <a:t>주께 가까이</a:t>
            </a:r>
            <a:endParaRPr lang="ko-KR" alt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err="1" smtClean="0">
                <a:solidFill>
                  <a:schemeClr val="tx1"/>
                </a:solidFill>
              </a:rPr>
              <a:t>컴백홈</a:t>
            </a:r>
            <a:endParaRPr lang="en-US" altLang="ko-KR" sz="80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4800" dirty="0" smtClean="0">
                <a:solidFill>
                  <a:schemeClr val="tx1"/>
                </a:solidFill>
              </a:rPr>
              <a:t>(come back home)</a:t>
            </a:r>
            <a:endParaRPr lang="ko-KR" alt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고</a:t>
            </a:r>
            <a:r>
              <a:rPr lang="ko-KR" altLang="en-US" sz="8000" dirty="0">
                <a:solidFill>
                  <a:schemeClr val="tx1"/>
                </a:solidFill>
              </a:rPr>
              <a:t>백</a:t>
            </a:r>
            <a:endParaRPr lang="ko-KR" alt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0" dirty="0" smtClean="0">
                <a:solidFill>
                  <a:schemeClr val="tx1"/>
                </a:solidFill>
              </a:rPr>
              <a:t>Hello</a:t>
            </a:r>
          </a:p>
          <a:p>
            <a:pPr algn="ctr"/>
            <a:r>
              <a:rPr lang="en-US" altLang="ko-KR" sz="6000" dirty="0" smtClean="0">
                <a:solidFill>
                  <a:schemeClr val="tx1"/>
                </a:solidFill>
              </a:rPr>
              <a:t>(</a:t>
            </a:r>
            <a:r>
              <a:rPr lang="ko-KR" altLang="en-US" sz="6000" dirty="0" err="1" smtClean="0">
                <a:solidFill>
                  <a:schemeClr val="tx1"/>
                </a:solidFill>
              </a:rPr>
              <a:t>헬로</a:t>
            </a:r>
            <a:r>
              <a:rPr lang="en-US" altLang="ko-KR" sz="6000" dirty="0" smtClean="0">
                <a:solidFill>
                  <a:schemeClr val="tx1"/>
                </a:solidFill>
              </a:rPr>
              <a:t>)</a:t>
            </a:r>
            <a:endParaRPr lang="ko-KR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오래오래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0" dirty="0" smtClean="0">
                <a:solidFill>
                  <a:schemeClr val="tx1"/>
                </a:solidFill>
              </a:rPr>
              <a:t>BOUNCE</a:t>
            </a:r>
          </a:p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(</a:t>
            </a:r>
            <a:r>
              <a:rPr lang="ko-KR" altLang="en-US" sz="5400" dirty="0" err="1" smtClean="0">
                <a:solidFill>
                  <a:schemeClr val="tx1"/>
                </a:solidFill>
              </a:rPr>
              <a:t>바운스</a:t>
            </a:r>
            <a:r>
              <a:rPr lang="en-US" altLang="ko-KR" sz="5400" dirty="0" smtClean="0">
                <a:solidFill>
                  <a:schemeClr val="tx1"/>
                </a:solidFill>
              </a:rPr>
              <a:t>)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8D730"/>
              </a:solidFill>
            </a:endParaRPr>
          </a:p>
        </p:txBody>
      </p:sp>
      <p:pic>
        <p:nvPicPr>
          <p:cNvPr id="4" name="그림 3" descr="remake_로고_25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000132" cy="11321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50004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동명이</a:t>
            </a:r>
            <a:r>
              <a:rPr lang="ko-KR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곡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43042" y="1857364"/>
            <a:ext cx="6000792" cy="37147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tx1"/>
                </a:solidFill>
              </a:rPr>
              <a:t>붉은 노을</a:t>
            </a:r>
            <a:endParaRPr lang="ko-KR" alt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93</Words>
  <Application>Microsoft Office PowerPoint</Application>
  <PresentationFormat>화면 슬라이드 쇼(4:3)</PresentationFormat>
  <Paragraphs>64</Paragraphs>
  <Slides>30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song</dc:creator>
  <cp:lastModifiedBy>song</cp:lastModifiedBy>
  <cp:revision>2</cp:revision>
  <dcterms:created xsi:type="dcterms:W3CDTF">2017-04-20T11:11:06Z</dcterms:created>
  <dcterms:modified xsi:type="dcterms:W3CDTF">2017-04-20T11:30:54Z</dcterms:modified>
</cp:coreProperties>
</file>