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</p:sldMasterIdLst>
  <p:sldIdLst>
    <p:sldId id="370" r:id="rId3"/>
    <p:sldId id="371" r:id="rId4"/>
    <p:sldId id="352" r:id="rId5"/>
    <p:sldId id="372" r:id="rId6"/>
    <p:sldId id="354" r:id="rId7"/>
    <p:sldId id="373" r:id="rId8"/>
    <p:sldId id="356" r:id="rId9"/>
    <p:sldId id="374" r:id="rId10"/>
    <p:sldId id="357" r:id="rId11"/>
    <p:sldId id="375" r:id="rId12"/>
    <p:sldId id="358" r:id="rId13"/>
    <p:sldId id="367" r:id="rId14"/>
    <p:sldId id="376" r:id="rId15"/>
    <p:sldId id="359" r:id="rId16"/>
    <p:sldId id="377" r:id="rId17"/>
    <p:sldId id="360" r:id="rId18"/>
    <p:sldId id="378" r:id="rId19"/>
    <p:sldId id="361" r:id="rId20"/>
    <p:sldId id="379" r:id="rId21"/>
    <p:sldId id="363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61" autoAdjust="0"/>
  </p:normalViewPr>
  <p:slideViewPr>
    <p:cSldViewPr>
      <p:cViewPr>
        <p:scale>
          <a:sx n="96" d="100"/>
          <a:sy n="96" d="100"/>
        </p:scale>
        <p:origin x="-206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37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85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45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37247-8130-4206-AF80-65445976E2E4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B568A-4EB4-4B38-86E2-09D3F6DE46EA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5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DB7F2-0A34-4ACA-82E6-FEA6AFF45D9B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6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C6245-3F01-4EA7-97CE-E0E0746358E6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F44DB-39A1-4D83-B36E-76EDDE1EBE81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7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59AAA-EEDC-4E66-8DA6-ED9C871FC47F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76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85817-57DE-4FBC-9D8D-AF508221366E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80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DD9E7-170E-4A7C-9871-031F93689B2F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4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911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16B1-614A-449D-A343-80ACAE8FDBBB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3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F08D-1826-4486-A73E-73F41307B529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00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01961-4AB5-471E-A24B-EFB412F46387}" type="slidenum">
              <a:rPr lang="es-ES" altLang="ko-KR">
                <a:solidFill>
                  <a:srgbClr val="000000"/>
                </a:solidFill>
              </a:rPr>
              <a:pPr/>
              <a:t>‹#›</a:t>
            </a:fld>
            <a:endParaRPr lang="es-E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30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82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64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86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7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50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2160-0224-40FD-B2CC-551075940F1E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4AFE-CED3-4990-AE3E-7FC21CC06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10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ko-K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ko-KR" smtClean="0"/>
              <a:t>Haga clic para modificar el estilo de texto del patrón</a:t>
            </a:r>
          </a:p>
          <a:p>
            <a:pPr lvl="1"/>
            <a:r>
              <a:rPr lang="es-ES" altLang="ko-KR" smtClean="0"/>
              <a:t>Segundo nivel</a:t>
            </a:r>
          </a:p>
          <a:p>
            <a:pPr lvl="2"/>
            <a:r>
              <a:rPr lang="es-ES" altLang="ko-KR" smtClean="0"/>
              <a:t>Tercer nivel</a:t>
            </a:r>
          </a:p>
          <a:p>
            <a:pPr lvl="3"/>
            <a:r>
              <a:rPr lang="es-ES" altLang="ko-KR" smtClean="0"/>
              <a:t>Cuarto nivel</a:t>
            </a:r>
          </a:p>
          <a:p>
            <a:pPr lvl="4"/>
            <a:r>
              <a:rPr lang="es-ES" altLang="ko-K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s-E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s-E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3D097E99-DC82-4DA5-83E8-9F380EC61350}" type="slidenum">
              <a:rPr lang="es-ES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5496" y="2564904"/>
            <a:ext cx="5111105" cy="1944241"/>
          </a:xfrm>
          <a:noFill/>
          <a:ln/>
        </p:spPr>
        <p:txBody>
          <a:bodyPr/>
          <a:lstStyle/>
          <a:p>
            <a:pPr algn="l"/>
            <a:r>
              <a:rPr lang="es-UY" altLang="ko-KR" sz="3200" b="1" dirty="0" smtClean="0">
                <a:solidFill>
                  <a:schemeClr val="bg1"/>
                </a:solidFill>
              </a:rPr>
              <a:t>2015  </a:t>
            </a:r>
            <a:r>
              <a:rPr lang="ko-KR" altLang="en-US" sz="3200" b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감리교회교육국</a:t>
            </a:r>
            <a:r>
              <a:rPr lang="es-UY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br>
              <a:rPr lang="es-UY" altLang="ko-KR" sz="3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9600" b="1" dirty="0" err="1" smtClean="0">
                <a:solidFill>
                  <a:srgbClr val="FF0000"/>
                </a:solidFill>
              </a:rPr>
              <a:t>S</a:t>
            </a:r>
            <a:r>
              <a:rPr lang="en-US" altLang="ko-KR" sz="5000" b="1" dirty="0" err="1" smtClean="0">
                <a:solidFill>
                  <a:schemeClr val="bg1"/>
                </a:solidFill>
              </a:rPr>
              <a:t>how</a:t>
            </a:r>
            <a:r>
              <a:rPr lang="en-US" altLang="ko-KR" sz="7000" b="1" dirty="0" err="1" smtClean="0">
                <a:solidFill>
                  <a:srgbClr val="FF0000"/>
                </a:solidFill>
              </a:rPr>
              <a:t>M</a:t>
            </a:r>
            <a:r>
              <a:rPr lang="en-US" altLang="ko-KR" sz="3200" b="1" dirty="0" err="1" smtClean="0">
                <a:solidFill>
                  <a:schemeClr val="bg1"/>
                </a:solidFill>
              </a:rPr>
              <a:t>e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  </a:t>
            </a:r>
            <a:endParaRPr lang="es-ES" altLang="ko-KR" sz="50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180975" y="5516563"/>
            <a:ext cx="3742953" cy="576733"/>
          </a:xfrm>
        </p:spPr>
        <p:txBody>
          <a:bodyPr/>
          <a:lstStyle/>
          <a:p>
            <a:pPr algn="l"/>
            <a:r>
              <a:rPr lang="ko-KR" altLang="en-US" sz="1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청소년 </a:t>
            </a:r>
            <a:r>
              <a:rPr lang="ko-KR" altLang="en-US" sz="1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여름수련회 특별프로그램</a:t>
            </a:r>
            <a:endParaRPr lang="en-US" altLang="ko-KR" sz="18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10"/>
          <p:cNvSpPr txBox="1">
            <a:spLocks noChangeArrowheads="1"/>
          </p:cNvSpPr>
          <p:nvPr/>
        </p:nvSpPr>
        <p:spPr bwMode="auto">
          <a:xfrm>
            <a:off x="1117079" y="3572991"/>
            <a:ext cx="5111105" cy="194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latinLnBrk="0"/>
            <a:r>
              <a:rPr lang="en-US" altLang="ko-KR" sz="3200" b="1" kern="0" dirty="0" smtClean="0">
                <a:solidFill>
                  <a:schemeClr val="bg1"/>
                </a:solidFill>
              </a:rPr>
              <a:t> </a:t>
            </a:r>
          </a:p>
          <a:p>
            <a:pPr algn="l" latinLnBrk="0"/>
            <a:r>
              <a:rPr lang="en-US" altLang="ko-KR" sz="3200" b="1" kern="0" dirty="0" smtClean="0">
                <a:solidFill>
                  <a:schemeClr val="bg1"/>
                </a:solidFill>
              </a:rPr>
              <a:t>The </a:t>
            </a:r>
            <a:r>
              <a:rPr lang="ko-KR" altLang="en-US" sz="7000" b="1" kern="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교회</a:t>
            </a:r>
            <a:r>
              <a:rPr lang="en-US" altLang="ko-KR" sz="7000" b="1" kern="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es-ES" altLang="ko-KR" sz="7000" b="1" kern="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 descr="C:\Users\Dell\Desktop\하늘샘\사진\2014\2014 7월\2014 여름 수련회 답사\IMG_4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374">
            <a:off x="4270106" y="3588280"/>
            <a:ext cx="3282440" cy="2461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Point!</a:t>
            </a:r>
            <a:endParaRPr lang="ko-KR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579296" cy="4525962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학생들이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그동안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신앙생활을 했지만 잘 몰랐던 기본적인 교리를 퀴즈를 통해 즐겁게 다룸으로 교육할 수 있다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효과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둘째날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오전 가장 산만한 시간에   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서바이벌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퀴즈를 통해 즐거움과            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시험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보는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듯한 긴장을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줄수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있다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</a:t>
            </a: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2.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스스로 신앙의 기본을 공부한다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3. TV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에서 보던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골든벨을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간접경험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9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3ab0832e4b06de1f723c43d/t/54f9e275e4b078b09aa9a257/1425662583437/Casting-Calls-1.jp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" y="116632"/>
            <a:ext cx="8985652" cy="66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912768" cy="1440160"/>
          </a:xfrm>
        </p:spPr>
        <p:txBody>
          <a:bodyPr>
            <a:noAutofit/>
          </a:bodyPr>
          <a:lstStyle/>
          <a:p>
            <a:pPr algn="l"/>
            <a:r>
              <a:rPr lang="en-US" altLang="ko-KR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미니올림픽</a:t>
            </a:r>
            <a:endParaRPr lang="ko-KR" altLang="en-US" sz="7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2" descr="http://s.wsj.net/public/resources/images/OB-TY318_olympi_G_20120729220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68" y="3501008"/>
            <a:ext cx="33436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부제목 2"/>
          <p:cNvSpPr txBox="1">
            <a:spLocks/>
          </p:cNvSpPr>
          <p:nvPr/>
        </p:nvSpPr>
        <p:spPr>
          <a:xfrm>
            <a:off x="467544" y="5733256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5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둘째날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en-US" altLang="ko-KR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13:00       2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</a:t>
            </a:r>
            <a:endParaRPr lang="ko-KR" altLang="en-US" sz="45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onlifezone.com/files/attach/images/962811/487/099/005/spotswallpaper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4"/>
            <a:ext cx="4865171" cy="336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able.net/contents/eduable/2008contents03/images/DSC00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3854"/>
            <a:ext cx="4465915" cy="336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file27.uf.tistory.com/image/2770DF4C524153962449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56992"/>
            <a:ext cx="460222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1.daumcdn.net/thumb/R750x0/?fname=http%3A%2F%2Fcfile9.uf.tistory.com%2Fimage%2F2266344652C525D13396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3538"/>
            <a:ext cx="4572000" cy="36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Point!</a:t>
            </a:r>
            <a:endParaRPr lang="ko-KR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579296" cy="4525962"/>
          </a:xfrm>
        </p:spPr>
        <p:txBody>
          <a:bodyPr/>
          <a:lstStyle/>
          <a:p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둘째날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야외프로그램은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재밌어야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한다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게임의 스코어에 따라 저녁 메뉴가 결정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효과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장소에 크게 영향 받지 않고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</a:t>
            </a: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모두가 즐겁게 즐길 수 있는 게임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</a:t>
            </a: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2.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음식이 걸려있어 적극적으로 참여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</a:t>
            </a: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3.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조별 경쟁과 단합을 기대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85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3ab0832e4b06de1f723c43d/t/54f9e275e4b078b09aa9a257/1425662583437/Casting-Calls-1.jp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" y="116632"/>
            <a:ext cx="8985652" cy="66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912768" cy="1440160"/>
          </a:xfrm>
        </p:spPr>
        <p:txBody>
          <a:bodyPr>
            <a:noAutofit/>
          </a:bodyPr>
          <a:lstStyle/>
          <a:p>
            <a:pPr algn="l"/>
            <a:r>
              <a:rPr lang="en-US" altLang="ko-KR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6. </a:t>
            </a:r>
            <a:r>
              <a:rPr lang="ko-KR" altLang="en-US" sz="72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마스터셰프</a:t>
            </a:r>
            <a:endParaRPr lang="ko-KR" altLang="en-US" sz="7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467544" y="5733256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5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둘째날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en-US" altLang="ko-KR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15:00    1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</a:t>
            </a:r>
            <a:r>
              <a:rPr lang="en-US" altLang="ko-KR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</a:t>
            </a:r>
            <a:endParaRPr lang="ko-KR" altLang="en-US" sz="45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Point!</a:t>
            </a:r>
            <a:endParaRPr lang="ko-KR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579296" cy="4525962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미니올림픽으로 딴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식재료로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요리하라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조별간 양보와 화합을 자연스럽게 유도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효과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조원 모두가 음식을 준비하고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설거지 까지 참여한다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</a:t>
            </a: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2.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학생 스스로 할 수 있는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봉사와 섬김의 기회를 줄 수 있다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326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3ab0832e4b06de1f723c43d/t/54f9e275e4b078b09aa9a257/1425662583437/Casting-Calls-1.jp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" y="116632"/>
            <a:ext cx="8985652" cy="66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912768" cy="1440160"/>
          </a:xfrm>
        </p:spPr>
        <p:txBody>
          <a:bodyPr>
            <a:noAutofit/>
          </a:bodyPr>
          <a:lstStyle/>
          <a:p>
            <a:pPr algn="l"/>
            <a:r>
              <a:rPr lang="en-US" altLang="ko-KR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7. Do It!</a:t>
            </a:r>
            <a:endParaRPr lang="ko-KR" altLang="en-US" sz="7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467544" y="5733256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5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셋째날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en-US" altLang="ko-KR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10:00       1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</a:t>
            </a:r>
            <a:endParaRPr lang="ko-KR" altLang="en-US" sz="45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2" descr="http://product-images.highwire.com/3480071/c0d85404-3465-43ac-afcd-438739b5ff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16" y="3548231"/>
            <a:ext cx="6225208" cy="15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Point!</a:t>
            </a:r>
            <a:endParaRPr lang="ko-KR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579296" cy="4525962"/>
          </a:xfrm>
        </p:spPr>
        <p:txBody>
          <a:bodyPr/>
          <a:lstStyle/>
          <a:p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마지막날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비몽사몽에 있는 학생을 깨워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라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효과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조원 모두가 상황극에 참여한다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</a:t>
            </a: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2.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학생들의 아이디어를 통해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실제 친구들을 전도할 때의 상황을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미리 연습해볼 수 있다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</a:t>
            </a: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3.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발표를 통해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쳐져있는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분위기를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끌어 올릴 수 있다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8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3ab0832e4b06de1f723c43d/t/54f9e275e4b078b09aa9a257/1425662583437/Casting-Calls-1.jp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" y="116632"/>
            <a:ext cx="8985652" cy="66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912768" cy="1440160"/>
          </a:xfrm>
        </p:spPr>
        <p:txBody>
          <a:bodyPr>
            <a:noAutofit/>
          </a:bodyPr>
          <a:lstStyle/>
          <a:p>
            <a:pPr algn="l"/>
            <a:r>
              <a:rPr lang="en-US" altLang="ko-KR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8.</a:t>
            </a:r>
            <a:r>
              <a:rPr lang="ko-KR" altLang="en-US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선택 프로그램</a:t>
            </a:r>
            <a:endParaRPr lang="ko-KR" altLang="en-US" sz="7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Point!</a:t>
            </a:r>
            <a:endParaRPr lang="ko-KR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579296" cy="45259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새벽출정예배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개회예배를 새벽에 드리고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출발하는 계획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50" indent="-514350">
              <a:buAutoNum type="arabicPeriod"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QT or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기상미션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둘째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셋째날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아침에 일어나서 조용하게 기도로 시작할 것이냐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아침식사를 걸고 활기차게 시작할 것이냐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캠프파이어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or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세족식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: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둘째날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집회와 연결되는 프로그램을 통해 어떤 방식으로 학생들에게 은혜를 줄 것인가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67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프로그램 안내</a:t>
            </a:r>
            <a:endParaRPr lang="ko-KR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579296" cy="4525962"/>
          </a:xfrm>
        </p:spPr>
        <p:txBody>
          <a:bodyPr/>
          <a:lstStyle/>
          <a:p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첫째날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1.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캐스팅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콜라보레이션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둘째날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4.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끝까지 간다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미니올림픽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6.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마스터쉐프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셋째날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 7. Do It 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첫째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둘째날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3.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두근두근 다이어리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선택 프로그램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새벽출정예배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QT,    </a:t>
            </a: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기상미션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캠프파이어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세족식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75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montebellopaal.com/wp-content/uploads/2015/03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3ab0832e4b06de1f723c43d/t/54f9e275e4b078b09aa9a257/1425662583437/Casting-Calls-1.jp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" y="119902"/>
            <a:ext cx="8985652" cy="66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912768" cy="1440160"/>
          </a:xfrm>
        </p:spPr>
        <p:txBody>
          <a:bodyPr>
            <a:noAutofit/>
          </a:bodyPr>
          <a:lstStyle/>
          <a:p>
            <a:pPr algn="l"/>
            <a:r>
              <a:rPr lang="en-US" altLang="ko-KR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캐스팅</a:t>
            </a:r>
            <a:endParaRPr lang="ko-KR" altLang="en-US" sz="7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467544" y="5733256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5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첫째날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en-US" altLang="ko-KR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10:00       2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</a:t>
            </a:r>
            <a:endParaRPr lang="ko-KR" altLang="en-US" sz="45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1763688" y="3501008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5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조결성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sz="45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조발표</a:t>
            </a:r>
            <a:endParaRPr lang="ko-KR" altLang="en-US" sz="45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0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Point!</a:t>
            </a:r>
            <a:endParaRPr lang="ko-KR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579296" cy="4525962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조별교사가 정해진 것이 아니다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학생들의 발표를 통해 교사가 조를 캐스팅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효과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학생들의 적극적인 참여를 유도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</a:t>
            </a: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2.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교사들이 조를 즉석에서 선택하는   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짜릿함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7990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3ab0832e4b06de1f723c43d/t/54f9e275e4b078b09aa9a257/1425662583437/Casting-Calls-1.jp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" y="116632"/>
            <a:ext cx="8985652" cy="66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912768" cy="1440160"/>
          </a:xfrm>
        </p:spPr>
        <p:txBody>
          <a:bodyPr>
            <a:noAutofit/>
          </a:bodyPr>
          <a:lstStyle/>
          <a:p>
            <a:pPr algn="l"/>
            <a:r>
              <a:rPr lang="en-US" altLang="ko-KR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72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콜라보레이</a:t>
            </a:r>
            <a:r>
              <a:rPr lang="ko-KR" altLang="en-US" sz="72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션</a:t>
            </a:r>
            <a:endParaRPr lang="ko-KR" altLang="en-US" sz="7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467544" y="5733256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5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첫째날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en-US" altLang="ko-KR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14:00       2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</a:t>
            </a:r>
            <a:endParaRPr lang="ko-KR" altLang="en-US" sz="45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1763688" y="3501008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5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조발표</a:t>
            </a:r>
            <a:endParaRPr lang="ko-KR" altLang="en-US" sz="45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41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Point!</a:t>
            </a:r>
            <a:endParaRPr lang="ko-KR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579296" cy="4525962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학생들에게 친숙한 가요와 음악을 통하여 자연스럽게 신앙 표현이 즐거워진다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효과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조의 모든 학생들이 참여한다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2.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조원 친밀감이 급속도로 상승</a:t>
            </a:r>
            <a:endParaRPr lang="en-US" altLang="ko-KR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3.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제한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시간안에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마치 오디션을 보는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것 같은 긴장과 설렘을 줄 수 있다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</a:p>
        </p:txBody>
      </p:sp>
      <p:sp>
        <p:nvSpPr>
          <p:cNvPr id="2" name="위쪽 화살표 1"/>
          <p:cNvSpPr/>
          <p:nvPr/>
        </p:nvSpPr>
        <p:spPr bwMode="auto">
          <a:xfrm>
            <a:off x="8100392" y="3356992"/>
            <a:ext cx="792088" cy="648072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3ab0832e4b06de1f723c43d/t/54f9e275e4b078b09aa9a257/1425662583437/Casting-Calls-1.jp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" y="116632"/>
            <a:ext cx="8985652" cy="66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280920" cy="1440160"/>
          </a:xfrm>
        </p:spPr>
        <p:txBody>
          <a:bodyPr>
            <a:noAutofit/>
          </a:bodyPr>
          <a:lstStyle/>
          <a:p>
            <a:pPr algn="l"/>
            <a:r>
              <a:rPr lang="en-US" altLang="ko-KR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</a:t>
            </a:r>
            <a:r>
              <a:rPr lang="ko-KR" altLang="en-US" sz="72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두근두근다이어리</a:t>
            </a:r>
            <a:endParaRPr lang="ko-KR" altLang="en-US" sz="7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467544" y="5733256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5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첫째날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en-US" altLang="ko-KR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22:00       1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</a:t>
            </a:r>
            <a:endParaRPr lang="ko-KR" altLang="en-US" sz="45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1763688" y="3501008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조별모임</a:t>
            </a:r>
            <a:endParaRPr lang="ko-KR" altLang="en-US" sz="45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Picture 4" descr="http://cfile29.uf.tistory.com/image/186DF83F4ED33E2F2D3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07" y="3285909"/>
            <a:ext cx="3822973" cy="23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file205.uf.daum.net/image/182E834A4F31F03A0FD5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94774"/>
            <a:ext cx="4423792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Point!</a:t>
            </a:r>
            <a:endParaRPr lang="ko-KR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579296" cy="4525962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수련회 하루를 보내고 난 후의 느낌을 조별모임을 통해 기록으로 남긴다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효과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피드백을 통해 학생들의 반응을 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살필 수 있다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</a:t>
            </a:r>
          </a:p>
          <a:p>
            <a:pPr marL="0" indent="0">
              <a:buNone/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2.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작성 후에 조별로 돌아가며 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발표하도록 한다</a:t>
            </a:r>
            <a:endParaRPr lang="en-US" altLang="ko-KR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3.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페이스북에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후기를 남기면 더 좋다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64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squarespace.com/static/53ab0832e4b06de1f723c43d/t/54f9e275e4b078b09aa9a257/1425662583437/Casting-Calls-1.jp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" y="116632"/>
            <a:ext cx="8985652" cy="66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912768" cy="1440160"/>
          </a:xfrm>
        </p:spPr>
        <p:txBody>
          <a:bodyPr>
            <a:noAutofit/>
          </a:bodyPr>
          <a:lstStyle/>
          <a:p>
            <a:pPr algn="l"/>
            <a:r>
              <a:rPr lang="en-US" altLang="ko-KR" sz="72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endParaRPr lang="ko-KR" altLang="en-US" sz="7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467544" y="5733256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500" b="1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둘째날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en-US" altLang="ko-KR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10:00       2</a:t>
            </a:r>
            <a:r>
              <a:rPr lang="ko-KR" altLang="en-US" sz="45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</a:t>
            </a:r>
            <a:endParaRPr lang="ko-KR" altLang="en-US" sz="45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4" descr="http://www.sportsq.co.kr/news/photo/201406/10352_19766_5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840036"/>
            <a:ext cx="6408711" cy="14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file21.uf.tistory.com/image/243CB03D5388EA181312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4" y="3440601"/>
            <a:ext cx="2924166" cy="17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ikoreadaily.co.kr/news/photo/201405/83515_37830_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75" y="3440600"/>
            <a:ext cx="2891493" cy="17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470</Words>
  <Application>Microsoft Office PowerPoint</Application>
  <PresentationFormat>화면 슬라이드 쇼(4:3)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2" baseType="lpstr">
      <vt:lpstr>Office 테마</vt:lpstr>
      <vt:lpstr>Diseño predeterminado</vt:lpstr>
      <vt:lpstr>2015  감리교회교육국  ShowMe  </vt:lpstr>
      <vt:lpstr>프로그램 안내</vt:lpstr>
      <vt:lpstr>PowerPoint 프레젠테이션</vt:lpstr>
      <vt:lpstr>Point!</vt:lpstr>
      <vt:lpstr>PowerPoint 프레젠테이션</vt:lpstr>
      <vt:lpstr>Point!</vt:lpstr>
      <vt:lpstr>PowerPoint 프레젠테이션</vt:lpstr>
      <vt:lpstr>Point!</vt:lpstr>
      <vt:lpstr>PowerPoint 프레젠테이션</vt:lpstr>
      <vt:lpstr>Point!</vt:lpstr>
      <vt:lpstr>PowerPoint 프레젠테이션</vt:lpstr>
      <vt:lpstr>PowerPoint 프레젠테이션</vt:lpstr>
      <vt:lpstr>Point!</vt:lpstr>
      <vt:lpstr>PowerPoint 프레젠테이션</vt:lpstr>
      <vt:lpstr>Point!</vt:lpstr>
      <vt:lpstr>PowerPoint 프레젠테이션</vt:lpstr>
      <vt:lpstr>Point!</vt:lpstr>
      <vt:lpstr>PowerPoint 프레젠테이션</vt:lpstr>
      <vt:lpstr>Point!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Dell</dc:creator>
  <cp:lastModifiedBy>임기선</cp:lastModifiedBy>
  <cp:revision>63</cp:revision>
  <dcterms:created xsi:type="dcterms:W3CDTF">2013-05-23T13:52:04Z</dcterms:created>
  <dcterms:modified xsi:type="dcterms:W3CDTF">2015-06-03T07:55:52Z</dcterms:modified>
</cp:coreProperties>
</file>