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69" r:id="rId4"/>
    <p:sldId id="270" r:id="rId5"/>
    <p:sldId id="271" r:id="rId6"/>
    <p:sldId id="261" r:id="rId7"/>
    <p:sldId id="262" r:id="rId8"/>
    <p:sldId id="272" r:id="rId9"/>
    <p:sldId id="273" r:id="rId10"/>
    <p:sldId id="274" r:id="rId11"/>
    <p:sldId id="275" r:id="rId12"/>
    <p:sldId id="26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A3A9-2E85-DE4A-954C-185ABF919C60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1055A-57B2-7748-8F2E-EB0D3188A68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4320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1055A-57B2-7748-8F2E-EB0D3188A681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8471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DF3E30-6EE8-DF4B-92E9-2BEF5FA14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BC6BF8-127A-3D43-A492-6CC195F13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D4A7F0-2DF4-774E-9859-689953CE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47517C-2FF0-E347-87E6-671A3B48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B1BBBE-0D3D-ED4E-A8BB-FEA488FD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892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0E0B7-AA10-6C4F-938E-B2070464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2305FAD-2443-FA48-902B-BBA2F4E4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32D4BF-BB49-0342-B226-C755DCEF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19557E-CE6C-5944-B2F8-A8FE322B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26E8BA-13BF-9143-960B-55145910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934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807DD8-9F66-3C43-82F1-EBA578B61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BEFA889-E5F3-5543-9806-7A0304F6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9BB55F-A012-8847-B6B9-15D58C32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234B0D-486D-B74F-88E6-4692381B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F7E163-495D-A64B-B163-7D0E0483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295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FB1B0-5E17-2B44-9C70-90563AA6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9F4AD2-58A8-5A42-A64F-BF286CF6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50B293-E002-EC43-BECF-4E66E760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AC4BA-1B29-3D48-8648-01CAD8B6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B548DC-81FA-3F45-8C3B-4E0FC224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651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E4BA9-845B-9E47-A49A-E9AFF9DD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6D1F81-AC5C-744F-AF9B-51D32A78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15CA00-4F00-AA48-956C-DED10ED7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351E1A-2B33-B04E-893D-2866409F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9BE0E4-63FC-954F-B5DC-C8E87F8B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466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14C31-C09A-E947-BA91-F4C98866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69DF39-8FF1-E041-BA6B-9C156101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EC6295-DDE2-A44E-9F8D-98457641D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D7F93F-CFB5-054B-A636-311ABB91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A1C87C-959B-9D4A-B7AE-39335EB1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E47315-B283-F849-B60E-DFD93399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12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DEA7CB-569A-6D45-B425-A8144CA9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871D48-323D-B541-92D7-08DECE6B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041FAC-F1AD-DD4A-A3F0-0A1CCFD45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3295135-712F-1149-B5D6-D893B8075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E91460-5B58-DE49-96E8-14AC7030D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3A0513-5570-BE44-B9E8-71CB4DD9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6410945-EA2B-5941-8BBD-68D7BDC2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7562F8C-F50C-7C4C-A6D8-1DA35E3A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300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BFB01-0D52-1D45-91FF-CB44826C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DF511E-FDBC-E444-8AF6-20FE000F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53BE2F-D44A-5D4F-B68D-266638C8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74FE56-0F9D-3048-8578-34DB8E16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6567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A051C0-8898-2F4B-964F-BC08E089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296A3AE-FE6A-AE43-A74C-CDF2FABB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14C72C-431B-724B-B81D-530321C5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53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87102A-3452-A94F-B8A4-31827CD8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C6B87-2DF6-1B47-9C97-BC03F2B8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1F86FB-BBE7-854D-BE00-AC0B65E9F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A78D4E-AB98-974F-B61D-B3F4F1D4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CC4B8D-BEC2-D046-96FE-813A1471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3A132B-9E56-D84A-B2AB-45E03B72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8594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F671D3-B44D-8949-9180-00A11AD3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B9EEEA-0F02-9440-A29F-01550700A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72C636-5164-F04E-A713-998BBF366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237D8D-5E5C-1F41-B32F-A8E24032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09BEA6-12FC-3743-9EB7-23A910AE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14FA80B-5548-8D4C-BBBC-1F7F145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501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DED8CA-85C3-4D48-BC09-AECAE5E5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01B025-0E0C-8D42-836F-F00B809A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26804F-1E6A-D24B-A657-B7648D883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CBEBA6-DD82-D54E-9714-5F6532FEE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1FDCE-00D6-B445-8E7E-BC09FB58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5942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1">
            <a:extLst>
              <a:ext uri="{FF2B5EF4-FFF2-40B4-BE49-F238E27FC236}">
                <a16:creationId xmlns:a16="http://schemas.microsoft.com/office/drawing/2014/main" id="{2A531208-2EB2-F944-98DD-089B90DE311B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134595"/>
            <a:ext cx="9144000" cy="1475207"/>
          </a:xfrm>
          <a:prstGeom prst="rect">
            <a:avLst/>
          </a:prstGeom>
        </p:spPr>
      </p:pic>
      <p:pic>
        <p:nvPicPr>
          <p:cNvPr id="19" name="PFE element 2">
            <a:extLst>
              <a:ext uri="{FF2B5EF4-FFF2-40B4-BE49-F238E27FC236}">
                <a16:creationId xmlns:a16="http://schemas.microsoft.com/office/drawing/2014/main" id="{5AD60842-0E8A-564A-9C3A-3F9DCCD6E941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" y="366748"/>
            <a:ext cx="3327400" cy="751475"/>
          </a:xfrm>
          <a:prstGeom prst="rect">
            <a:avLst/>
          </a:prstGeom>
        </p:spPr>
      </p:pic>
      <p:pic>
        <p:nvPicPr>
          <p:cNvPr id="23" name="PFE element 3">
            <a:extLst>
              <a:ext uri="{FF2B5EF4-FFF2-40B4-BE49-F238E27FC236}">
                <a16:creationId xmlns:a16="http://schemas.microsoft.com/office/drawing/2014/main" id="{DDA1AF3C-11D4-7847-92B9-C86F34B7AEEA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200" y="3426373"/>
            <a:ext cx="6451600" cy="1066800"/>
          </a:xfrm>
          <a:prstGeom prst="rect">
            <a:avLst/>
          </a:prstGeom>
        </p:spPr>
      </p:pic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6976ECBB-76D3-6E41-929F-295E59093BC4}"/>
              </a:ext>
            </a:extLst>
          </p:cNvPr>
          <p:cNvCxnSpPr/>
          <p:nvPr/>
        </p:nvCxnSpPr>
        <p:spPr>
          <a:xfrm>
            <a:off x="2942897" y="3502572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FE element 5">
            <a:extLst>
              <a:ext uri="{FF2B5EF4-FFF2-40B4-BE49-F238E27FC236}">
                <a16:creationId xmlns:a16="http://schemas.microsoft.com/office/drawing/2014/main" id="{BE8F6606-B2DE-AC4D-8C8C-6EBA240EEB9A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026223"/>
            <a:ext cx="2743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32">
            <a:extLst>
              <a:ext uri="{FF2B5EF4-FFF2-40B4-BE49-F238E27FC236}">
                <a16:creationId xmlns:a16="http://schemas.microsoft.com/office/drawing/2014/main" id="{EBAC2100-1F6C-7545-909C-DF09B227B368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5267"/>
            <a:ext cx="12199144" cy="889000"/>
          </a:xfrm>
          <a:prstGeom prst="rect">
            <a:avLst/>
          </a:prstGeom>
        </p:spPr>
      </p:pic>
      <p:pic>
        <p:nvPicPr>
          <p:cNvPr id="12" name="PFE element 33">
            <a:extLst>
              <a:ext uri="{FF2B5EF4-FFF2-40B4-BE49-F238E27FC236}">
                <a16:creationId xmlns:a16="http://schemas.microsoft.com/office/drawing/2014/main" id="{9EA5854D-C146-934B-87D5-0391FECC8CA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74" y="1393348"/>
            <a:ext cx="3748088" cy="1210176"/>
          </a:xfrm>
          <a:prstGeom prst="rect">
            <a:avLst/>
          </a:prstGeom>
        </p:spPr>
      </p:pic>
      <p:sp>
        <p:nvSpPr>
          <p:cNvPr id="19" name="pfehide34" hidden="1">
            <a:extLst>
              <a:ext uri="{FF2B5EF4-FFF2-40B4-BE49-F238E27FC236}">
                <a16:creationId xmlns:a16="http://schemas.microsoft.com/office/drawing/2014/main" id="{66BEB104-61FB-424E-A9DD-232534487011}"/>
              </a:ext>
            </a:extLst>
          </p:cNvPr>
          <p:cNvSpPr txBox="1"/>
          <p:nvPr/>
        </p:nvSpPr>
        <p:spPr>
          <a:xfrm>
            <a:off x="2620189" y="2922271"/>
            <a:ext cx="778610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4800" dirty="0">
                <a:latin typeface="210 MillennialOTF" panose="02020503020101020101" pitchFamily="18" charset="-127"/>
                <a:ea typeface="210 MillennialOTF" panose="02020503020101020101" pitchFamily="18" charset="-127"/>
              </a:rPr>
              <a:t>하나님이 우리와 함께 계시다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73224E0-353F-B446-BA9D-8A620FC41075}"/>
              </a:ext>
            </a:extLst>
          </p:cNvPr>
          <p:cNvGrpSpPr/>
          <p:nvPr/>
        </p:nvGrpSpPr>
        <p:grpSpPr>
          <a:xfrm>
            <a:off x="2620189" y="2918670"/>
            <a:ext cx="7788179" cy="838200"/>
            <a:chOff x="317500" y="317500"/>
            <a:chExt cx="7788179" cy="838200"/>
          </a:xfrm>
        </p:grpSpPr>
        <p:pic>
          <p:nvPicPr>
            <p:cNvPr id="15" name="PFE element 34">
              <a:extLst>
                <a:ext uri="{FF2B5EF4-FFF2-40B4-BE49-F238E27FC236}">
                  <a16:creationId xmlns:a16="http://schemas.microsoft.com/office/drawing/2014/main" id="{6D42FEDC-02A7-714E-8A54-0389213AB9EB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7788179" cy="838200"/>
            </a:xfrm>
            <a:prstGeom prst="rect">
              <a:avLst/>
            </a:prstGeom>
          </p:spPr>
        </p:pic>
        <p:sp>
          <p:nvSpPr>
            <p:cNvPr id="18" name="Shape_10">
              <a:extLst>
                <a:ext uri="{FF2B5EF4-FFF2-40B4-BE49-F238E27FC236}">
                  <a16:creationId xmlns:a16="http://schemas.microsoft.com/office/drawing/2014/main" id="{B1481FFD-BA64-FC4E-8383-9E63BA6896B9}"/>
                </a:ext>
              </a:extLst>
            </p:cNvPr>
            <p:cNvSpPr/>
            <p:nvPr/>
          </p:nvSpPr>
          <p:spPr>
            <a:xfrm>
              <a:off x="317500" y="317500"/>
              <a:ext cx="7788179" cy="838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95866A7-5DC0-D141-ABF3-4DD10110BE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533" y="3233750"/>
            <a:ext cx="4006476" cy="37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36">
            <a:extLst>
              <a:ext uri="{FF2B5EF4-FFF2-40B4-BE49-F238E27FC236}">
                <a16:creationId xmlns:a16="http://schemas.microsoft.com/office/drawing/2014/main" id="{22229AF4-7EE8-2F48-B559-E32089CB48D7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5267"/>
            <a:ext cx="12199144" cy="889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466C3DA-801F-DF43-AAB9-CC61B6231E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517" y="1513112"/>
            <a:ext cx="2504521" cy="576942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B608A31-EFCF-9445-A54B-60579732EE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517" y="1506114"/>
            <a:ext cx="4590965" cy="57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8DE3DCB-6F01-9D46-9FE0-C9D34851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542" y="1031200"/>
            <a:ext cx="4542972" cy="84720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6F5DBFF-FF3F-9141-9FC6-7906077AF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FE element 41">
            <a:extLst>
              <a:ext uri="{FF2B5EF4-FFF2-40B4-BE49-F238E27FC236}">
                <a16:creationId xmlns:a16="http://schemas.microsoft.com/office/drawing/2014/main" id="{2D4BD465-2395-6E4E-998D-D612A392D6C7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5267"/>
            <a:ext cx="1219914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6">
            <a:extLst>
              <a:ext uri="{FF2B5EF4-FFF2-40B4-BE49-F238E27FC236}">
                <a16:creationId xmlns:a16="http://schemas.microsoft.com/office/drawing/2014/main" id="{5C15D275-A9DF-2842-A331-CFA867C11F3B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63" y="528424"/>
            <a:ext cx="3787695" cy="890588"/>
          </a:xfrm>
          <a:prstGeom prst="rect">
            <a:avLst/>
          </a:prstGeom>
        </p:spPr>
      </p:pic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C0111D9-2171-0544-BD4C-A7DD2935F3B6}"/>
              </a:ext>
            </a:extLst>
          </p:cNvPr>
          <p:cNvCxnSpPr/>
          <p:nvPr/>
        </p:nvCxnSpPr>
        <p:spPr>
          <a:xfrm>
            <a:off x="1019504" y="1418887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FE element 8">
            <a:extLst>
              <a:ext uri="{FF2B5EF4-FFF2-40B4-BE49-F238E27FC236}">
                <a16:creationId xmlns:a16="http://schemas.microsoft.com/office/drawing/2014/main" id="{25FFF5B5-666A-7A4F-88E0-9CF00407A62D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7" y="1550828"/>
            <a:ext cx="1120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9">
            <a:extLst>
              <a:ext uri="{FF2B5EF4-FFF2-40B4-BE49-F238E27FC236}">
                <a16:creationId xmlns:a16="http://schemas.microsoft.com/office/drawing/2014/main" id="{1D19573D-FF2D-3B42-8B4E-0E826DA7E0F2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63" y="528424"/>
            <a:ext cx="3787695" cy="890588"/>
          </a:xfrm>
          <a:prstGeom prst="rect">
            <a:avLst/>
          </a:prstGeom>
        </p:spPr>
      </p:pic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C0111D9-2171-0544-BD4C-A7DD2935F3B6}"/>
              </a:ext>
            </a:extLst>
          </p:cNvPr>
          <p:cNvCxnSpPr/>
          <p:nvPr/>
        </p:nvCxnSpPr>
        <p:spPr>
          <a:xfrm>
            <a:off x="1019504" y="1418887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FE element 11">
            <a:extLst>
              <a:ext uri="{FF2B5EF4-FFF2-40B4-BE49-F238E27FC236}">
                <a16:creationId xmlns:a16="http://schemas.microsoft.com/office/drawing/2014/main" id="{C5A39075-4EAA-2F43-A361-E81C46F19D72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7" y="1550828"/>
            <a:ext cx="1120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2">
            <a:extLst>
              <a:ext uri="{FF2B5EF4-FFF2-40B4-BE49-F238E27FC236}">
                <a16:creationId xmlns:a16="http://schemas.microsoft.com/office/drawing/2014/main" id="{585B6F98-BF53-AD43-9ED4-9E4DD9FC9904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63" y="528424"/>
            <a:ext cx="3787695" cy="890588"/>
          </a:xfrm>
          <a:prstGeom prst="rect">
            <a:avLst/>
          </a:prstGeom>
        </p:spPr>
      </p:pic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C0111D9-2171-0544-BD4C-A7DD2935F3B6}"/>
              </a:ext>
            </a:extLst>
          </p:cNvPr>
          <p:cNvCxnSpPr/>
          <p:nvPr/>
        </p:nvCxnSpPr>
        <p:spPr>
          <a:xfrm>
            <a:off x="1019504" y="1418887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FE element 14">
            <a:extLst>
              <a:ext uri="{FF2B5EF4-FFF2-40B4-BE49-F238E27FC236}">
                <a16:creationId xmlns:a16="http://schemas.microsoft.com/office/drawing/2014/main" id="{C8A09D42-13C7-C144-A3BA-F245DDDFAD7A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7" y="1550828"/>
            <a:ext cx="1120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4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5">
            <a:extLst>
              <a:ext uri="{FF2B5EF4-FFF2-40B4-BE49-F238E27FC236}">
                <a16:creationId xmlns:a16="http://schemas.microsoft.com/office/drawing/2014/main" id="{D7351741-7E34-AE45-8861-D581DCE5268E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63" y="528424"/>
            <a:ext cx="3787695" cy="890588"/>
          </a:xfrm>
          <a:prstGeom prst="rect">
            <a:avLst/>
          </a:prstGeom>
        </p:spPr>
      </p:pic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C0111D9-2171-0544-BD4C-A7DD2935F3B6}"/>
              </a:ext>
            </a:extLst>
          </p:cNvPr>
          <p:cNvCxnSpPr/>
          <p:nvPr/>
        </p:nvCxnSpPr>
        <p:spPr>
          <a:xfrm>
            <a:off x="1019504" y="1418887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FE element 17">
            <a:extLst>
              <a:ext uri="{FF2B5EF4-FFF2-40B4-BE49-F238E27FC236}">
                <a16:creationId xmlns:a16="http://schemas.microsoft.com/office/drawing/2014/main" id="{F009FE16-909A-5540-9AA9-1964648B9778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7" y="1550828"/>
            <a:ext cx="1120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78F903-67CF-5D42-9EF5-D1FBC5DAA1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70A8A4-B5C0-9C40-89E0-A77A77B246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58368"/>
            <a:ext cx="6096000" cy="6194497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id="{DC89D9EB-1C66-2948-B801-925BB3C7393E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5267"/>
            <a:ext cx="12199144" cy="889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378FC9B-5E20-394A-9BD1-5CFB804D7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541" y="3904488"/>
            <a:ext cx="2888918" cy="24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22">
            <a:extLst>
              <a:ext uri="{FF2B5EF4-FFF2-40B4-BE49-F238E27FC236}">
                <a16:creationId xmlns:a16="http://schemas.microsoft.com/office/drawing/2014/main" id="{B40742AB-5FD2-D443-B11F-28AF50D6509A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5267"/>
            <a:ext cx="12199144" cy="889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424B00-3BD0-FC4E-AA3B-D69559BA6D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843" y="1491351"/>
            <a:ext cx="3609570" cy="5361515"/>
          </a:xfrm>
          <a:prstGeom prst="rect">
            <a:avLst/>
          </a:prstGeom>
        </p:spPr>
      </p:pic>
      <p:sp>
        <p:nvSpPr>
          <p:cNvPr id="17" name="pfehide24" hidden="1">
            <a:extLst>
              <a:ext uri="{FF2B5EF4-FFF2-40B4-BE49-F238E27FC236}">
                <a16:creationId xmlns:a16="http://schemas.microsoft.com/office/drawing/2014/main" id="{3534FE90-EEFE-A54B-A49C-DEB40827D69A}"/>
              </a:ext>
            </a:extLst>
          </p:cNvPr>
          <p:cNvSpPr txBox="1"/>
          <p:nvPr/>
        </p:nvSpPr>
        <p:spPr>
          <a:xfrm>
            <a:off x="6183085" y="2250442"/>
            <a:ext cx="2385589" cy="144655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8800" dirty="0">
                <a:latin typeface="210 MillennialOTF" panose="02020503020101020101" pitchFamily="18" charset="-127"/>
                <a:ea typeface="210 MillennialOTF" panose="02020503020101020101" pitchFamily="18" charset="-127"/>
              </a:rPr>
              <a:t>요셉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9782B37-6197-5648-889A-CF95CDD8CADE}"/>
              </a:ext>
            </a:extLst>
          </p:cNvPr>
          <p:cNvGrpSpPr/>
          <p:nvPr/>
        </p:nvGrpSpPr>
        <p:grpSpPr>
          <a:xfrm>
            <a:off x="6183085" y="2248627"/>
            <a:ext cx="2388394" cy="1450181"/>
            <a:chOff x="317500" y="317500"/>
            <a:chExt cx="2388394" cy="1450181"/>
          </a:xfrm>
        </p:grpSpPr>
        <p:pic>
          <p:nvPicPr>
            <p:cNvPr id="12" name="PFE element 24">
              <a:extLst>
                <a:ext uri="{FF2B5EF4-FFF2-40B4-BE49-F238E27FC236}">
                  <a16:creationId xmlns:a16="http://schemas.microsoft.com/office/drawing/2014/main" id="{8C17F589-5D3F-BA4E-B1D0-51B4641F73A1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388394" cy="1450181"/>
            </a:xfrm>
            <a:prstGeom prst="rect">
              <a:avLst/>
            </a:prstGeom>
          </p:spPr>
        </p:pic>
        <p:sp>
          <p:nvSpPr>
            <p:cNvPr id="13" name="Shape_8">
              <a:extLst>
                <a:ext uri="{FF2B5EF4-FFF2-40B4-BE49-F238E27FC236}">
                  <a16:creationId xmlns:a16="http://schemas.microsoft.com/office/drawing/2014/main" id="{18675E62-2D80-2046-8B47-1D64A6962EE6}"/>
                </a:ext>
              </a:extLst>
            </p:cNvPr>
            <p:cNvSpPr/>
            <p:nvPr/>
          </p:nvSpPr>
          <p:spPr>
            <a:xfrm>
              <a:off x="317500" y="317500"/>
              <a:ext cx="2388394" cy="145018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0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25">
            <a:extLst>
              <a:ext uri="{FF2B5EF4-FFF2-40B4-BE49-F238E27FC236}">
                <a16:creationId xmlns:a16="http://schemas.microsoft.com/office/drawing/2014/main" id="{0648CE0A-3296-DA4F-9D53-FD32C61723E1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5267"/>
            <a:ext cx="12199144" cy="88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82B0E2-1811-AD40-9915-13AC3BEC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29" y="1652813"/>
            <a:ext cx="3341914" cy="54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27">
            <a:extLst>
              <a:ext uri="{FF2B5EF4-FFF2-40B4-BE49-F238E27FC236}">
                <a16:creationId xmlns:a16="http://schemas.microsoft.com/office/drawing/2014/main" id="{B7E70A4C-0107-9E43-AC08-E65A80D12EB4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5267"/>
            <a:ext cx="12199144" cy="889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73EB9EA-9819-8C42-8B09-BBAD07A8FF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10" y="2870415"/>
            <a:ext cx="2594648" cy="420529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8924E92-D664-6B4A-8D18-B07D75C58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135" y="1251857"/>
            <a:ext cx="5882929" cy="6858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30BB2DC-F637-8744-B65F-FA50D57824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36" y="1998436"/>
            <a:ext cx="3797300" cy="3492500"/>
          </a:xfrm>
          <a:prstGeom prst="rect">
            <a:avLst/>
          </a:prstGeom>
        </p:spPr>
      </p:pic>
      <p:grpSp>
        <p:nvGrpSpPr>
          <p:cNvPr id="18" name="pfehide31" hidden="1">
            <a:extLst>
              <a:ext uri="{FF2B5EF4-FFF2-40B4-BE49-F238E27FC236}">
                <a16:creationId xmlns:a16="http://schemas.microsoft.com/office/drawing/2014/main" id="{3F603AD6-4958-A54E-B73E-DEAC6562E52D}"/>
              </a:ext>
            </a:extLst>
          </p:cNvPr>
          <p:cNvGrpSpPr/>
          <p:nvPr/>
        </p:nvGrpSpPr>
        <p:grpSpPr>
          <a:xfrm>
            <a:off x="2442786" y="898020"/>
            <a:ext cx="4750349" cy="2167312"/>
            <a:chOff x="2442786" y="898020"/>
            <a:chExt cx="4750349" cy="2167312"/>
          </a:xfrm>
        </p:grpSpPr>
        <p:pic>
          <p:nvPicPr>
            <p:cNvPr id="15" name="그림 14" hidden="1">
              <a:extLst>
                <a:ext uri="{FF2B5EF4-FFF2-40B4-BE49-F238E27FC236}">
                  <a16:creationId xmlns:a16="http://schemas.microsoft.com/office/drawing/2014/main" id="{B980E6E7-A535-0848-8FC9-7B2AD72C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442786" y="898020"/>
              <a:ext cx="4750349" cy="216731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7" name="TextBox 16" hidden="1">
              <a:extLst>
                <a:ext uri="{FF2B5EF4-FFF2-40B4-BE49-F238E27FC236}">
                  <a16:creationId xmlns:a16="http://schemas.microsoft.com/office/drawing/2014/main" id="{9C26561E-CAE2-FA43-AC51-05A022542A4A}"/>
                </a:ext>
              </a:extLst>
            </p:cNvPr>
            <p:cNvSpPr txBox="1"/>
            <p:nvPr/>
          </p:nvSpPr>
          <p:spPr>
            <a:xfrm>
              <a:off x="2631074" y="1398271"/>
              <a:ext cx="3738524" cy="120032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ko-KR" altLang="en-US" sz="7200" dirty="0">
                  <a:latin typeface="210 MillennialOTF" panose="02020503020101020101" pitchFamily="18" charset="-127"/>
                  <a:ea typeface="210 MillennialOTF" panose="02020503020101020101" pitchFamily="18" charset="-127"/>
                </a:rPr>
                <a:t>임마누엘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4EB4300-1BE7-4D4A-ADE6-567B5CA42A15}"/>
              </a:ext>
            </a:extLst>
          </p:cNvPr>
          <p:cNvGrpSpPr/>
          <p:nvPr/>
        </p:nvGrpSpPr>
        <p:grpSpPr>
          <a:xfrm>
            <a:off x="2443103" y="901387"/>
            <a:ext cx="4749716" cy="2160579"/>
            <a:chOff x="317500" y="317500"/>
            <a:chExt cx="4749716" cy="2160579"/>
          </a:xfrm>
        </p:grpSpPr>
        <p:pic>
          <p:nvPicPr>
            <p:cNvPr id="19" name="PFE element 31">
              <a:extLst>
                <a:ext uri="{FF2B5EF4-FFF2-40B4-BE49-F238E27FC236}">
                  <a16:creationId xmlns:a16="http://schemas.microsoft.com/office/drawing/2014/main" id="{A7116175-D1F2-BC44-80E3-C13605E998DD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4749716" cy="2160579"/>
            </a:xfrm>
            <a:prstGeom prst="rect">
              <a:avLst/>
            </a:prstGeom>
          </p:spPr>
        </p:pic>
        <p:sp>
          <p:nvSpPr>
            <p:cNvPr id="20" name="Shape_9">
              <a:extLst>
                <a:ext uri="{FF2B5EF4-FFF2-40B4-BE49-F238E27FC236}">
                  <a16:creationId xmlns:a16="http://schemas.microsoft.com/office/drawing/2014/main" id="{7B30EA75-DE17-604D-A4DE-39094D0F9408}"/>
                </a:ext>
              </a:extLst>
            </p:cNvPr>
            <p:cNvSpPr/>
            <p:nvPr/>
          </p:nvSpPr>
          <p:spPr>
            <a:xfrm>
              <a:off x="317500" y="317500"/>
              <a:ext cx="4749716" cy="216057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8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</Words>
  <Application>Microsoft Macintosh PowerPoint</Application>
  <PresentationFormat>와이드스크린</PresentationFormat>
  <Paragraphs>4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210 MillennialOTF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OH HYUNSIK</dc:creator>
  <cp:lastModifiedBy>OH HYUNSIK</cp:lastModifiedBy>
  <cp:revision>26</cp:revision>
  <dcterms:created xsi:type="dcterms:W3CDTF">2019-11-12T04:04:38Z</dcterms:created>
  <dcterms:modified xsi:type="dcterms:W3CDTF">2019-11-14T06:14:06Z</dcterms:modified>
</cp:coreProperties>
</file>