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597" r:id="rId2"/>
    <p:sldId id="660" r:id="rId3"/>
    <p:sldId id="644" r:id="rId4"/>
    <p:sldId id="645" r:id="rId5"/>
    <p:sldId id="649" r:id="rId6"/>
    <p:sldId id="662" r:id="rId7"/>
    <p:sldId id="658" r:id="rId8"/>
    <p:sldId id="659" r:id="rId9"/>
    <p:sldId id="663" r:id="rId10"/>
    <p:sldId id="661" r:id="rId11"/>
    <p:sldId id="650" r:id="rId12"/>
    <p:sldId id="664" r:id="rId13"/>
    <p:sldId id="648" r:id="rId14"/>
    <p:sldId id="665" r:id="rId15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8" autoAdjust="0"/>
    <p:restoredTop sz="73408" autoAdjust="0"/>
  </p:normalViewPr>
  <p:slideViewPr>
    <p:cSldViewPr snapToGrid="0">
      <p:cViewPr varScale="1">
        <p:scale>
          <a:sx n="63" d="100"/>
          <a:sy n="63" d="100"/>
        </p:scale>
        <p:origin x="127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8BFBAA8-6A55-4C70-9C33-A15A8C955182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3DE27628-6D25-4754-9573-556513EBDF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03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100" dirty="0">
                <a:latin typeface="+mn-lt"/>
              </a:rPr>
              <a:t>사랑하는 어린이 여러분</a:t>
            </a:r>
            <a:r>
              <a:rPr lang="en-US" altLang="ko-KR" sz="1100" dirty="0">
                <a:latin typeface="+mn-lt"/>
              </a:rPr>
              <a:t>!</a:t>
            </a:r>
            <a:br>
              <a:rPr lang="en-US" altLang="ko-KR" sz="1100" dirty="0">
                <a:latin typeface="+mn-lt"/>
              </a:rPr>
            </a:br>
            <a:r>
              <a:rPr lang="en-US" altLang="ko-KR" sz="1100" dirty="0">
                <a:latin typeface="+mn-lt"/>
              </a:rPr>
              <a:t>2022</a:t>
            </a:r>
            <a:r>
              <a:rPr lang="ko-KR" altLang="en-US" sz="1100" dirty="0">
                <a:latin typeface="+mn-lt"/>
              </a:rPr>
              <a:t>년 부활절의 아침이 밝았습니다</a:t>
            </a:r>
            <a:r>
              <a:rPr lang="en-US" altLang="ko-KR" sz="1100" dirty="0">
                <a:latin typeface="+mn-lt"/>
              </a:rPr>
              <a:t>.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설교 제목을 읽어 봅니다</a:t>
            </a:r>
            <a:r>
              <a:rPr lang="en-US" altLang="ko-KR" sz="1100" dirty="0">
                <a:latin typeface="+mn-lt"/>
              </a:rPr>
              <a:t>.</a:t>
            </a:r>
            <a:br>
              <a:rPr lang="en-US" altLang="ko-KR" sz="1100" dirty="0">
                <a:latin typeface="+mn-lt"/>
              </a:rPr>
            </a:br>
            <a:r>
              <a:rPr lang="en-US" altLang="ko-KR" sz="1100" dirty="0">
                <a:latin typeface="+mn-lt"/>
              </a:rPr>
              <a:t>“</a:t>
            </a:r>
            <a:r>
              <a:rPr lang="ko-KR" altLang="en-US" sz="1100" dirty="0">
                <a:latin typeface="+mn-lt"/>
              </a:rPr>
              <a:t>부활절과 나</a:t>
            </a:r>
            <a:r>
              <a:rPr lang="en-US" altLang="ko-KR" sz="1100" dirty="0">
                <a:latin typeface="+mn-lt"/>
              </a:rPr>
              <a:t>”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부활절이 나와 정말 무슨 상관이 있는지 모른 채 부활절을 맞이 한다는 것은 정말 무식이 통통 튀는 일입니다</a:t>
            </a:r>
            <a:r>
              <a:rPr lang="en-US" altLang="ko-KR" sz="1100" dirty="0">
                <a:latin typeface="+mn-lt"/>
              </a:rPr>
              <a:t>.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오늘 아주 분명히 부활절을 알고 나에게 주어지는 혜택도 확실히 팩트 체크해 </a:t>
            </a:r>
            <a:r>
              <a:rPr lang="ko-KR" altLang="en-US" sz="1100" dirty="0" err="1">
                <a:latin typeface="+mn-lt"/>
              </a:rPr>
              <a:t>볼겁니다</a:t>
            </a:r>
            <a:r>
              <a:rPr lang="en-US" altLang="ko-KR" sz="1100" dirty="0">
                <a:latin typeface="+mn-lt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3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100" dirty="0"/>
              <a:t>그 중 한 마리는 백성들의 죄 대신에 죽임을 당하고 그 염소의 피를 취하여 지성소에 들어가 단 귀퉁이 네 뿔에 바르고 그 위에 피를 일곱 번 뿌려 단을 </a:t>
            </a:r>
            <a:r>
              <a:rPr lang="ko-KR" altLang="en-US" sz="1100" dirty="0" err="1"/>
              <a:t>성결케</a:t>
            </a:r>
            <a:r>
              <a:rPr lang="ko-KR" altLang="en-US" sz="1100" dirty="0"/>
              <a:t> 하는 제사를 드립니다</a:t>
            </a:r>
            <a:r>
              <a:rPr lang="en-US" altLang="ko-KR" sz="1100" dirty="0"/>
              <a:t>.(</a:t>
            </a:r>
            <a:r>
              <a:rPr lang="ko-KR" altLang="en-US" sz="1100" dirty="0"/>
              <a:t>레 </a:t>
            </a:r>
            <a:r>
              <a:rPr lang="en-US" altLang="ko-KR" sz="1100" dirty="0"/>
              <a:t>16:18-19). </a:t>
            </a:r>
            <a:r>
              <a:rPr lang="ko-KR" altLang="en-US" sz="1100" dirty="0"/>
              <a:t>이 시간이 역 </a:t>
            </a:r>
            <a:r>
              <a:rPr lang="en-US" altLang="ko-KR" sz="1100" dirty="0"/>
              <a:t>30</a:t>
            </a:r>
            <a:r>
              <a:rPr lang="ko-KR" altLang="en-US" sz="1100" dirty="0"/>
              <a:t>분에서 </a:t>
            </a:r>
            <a:r>
              <a:rPr lang="en-US" altLang="ko-KR" sz="1100" dirty="0"/>
              <a:t>40</a:t>
            </a:r>
            <a:r>
              <a:rPr lang="ko-KR" altLang="en-US" sz="1100" dirty="0"/>
              <a:t>분 정도 걸리는데</a:t>
            </a:r>
            <a:r>
              <a:rPr lang="en-US" altLang="ko-KR" sz="1100" dirty="0"/>
              <a:t>…</a:t>
            </a:r>
            <a:r>
              <a:rPr lang="ko-KR" altLang="en-US" sz="1100" dirty="0"/>
              <a:t>백성들은 성막 박에서 쥐 </a:t>
            </a:r>
            <a:r>
              <a:rPr lang="ko-KR" altLang="en-US" sz="1100" dirty="0" err="1"/>
              <a:t>죽은듯이</a:t>
            </a:r>
            <a:r>
              <a:rPr lang="ko-KR" altLang="en-US" sz="1100" dirty="0"/>
              <a:t> 제사장의 </a:t>
            </a:r>
            <a:r>
              <a:rPr lang="ko-KR" altLang="en-US" sz="1100" dirty="0" err="1"/>
              <a:t>제사드리는</a:t>
            </a:r>
            <a:r>
              <a:rPr lang="ko-KR" altLang="en-US" sz="1100" dirty="0"/>
              <a:t> 소리에 귀를 기울이고 부디 살아서 나오기를 긴장된 기다린다는 겁니다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 err="1"/>
              <a:t>슥슥</a:t>
            </a:r>
            <a:r>
              <a:rPr lang="en-US" altLang="ko-KR" sz="1100" dirty="0"/>
              <a:t>…</a:t>
            </a:r>
            <a:r>
              <a:rPr lang="ko-KR" altLang="en-US" sz="1100" dirty="0"/>
              <a:t>지성소 안에서 움직이는 소리 하나 하나에 백성들은 심장이 </a:t>
            </a:r>
            <a:r>
              <a:rPr lang="ko-KR" altLang="en-US" sz="1100" dirty="0" err="1"/>
              <a:t>오그라</a:t>
            </a:r>
            <a:r>
              <a:rPr lang="ko-KR" altLang="en-US" sz="1100" dirty="0"/>
              <a:t> 들고 가슴이 두근거릴 수 밖에 없다가 드디어 휘장 밖으로 나오면 환호성을 지르며 탄성을 자아내듯 </a:t>
            </a:r>
            <a:r>
              <a:rPr lang="en-US" altLang="ko-KR" sz="1100" dirty="0"/>
              <a:t>“</a:t>
            </a:r>
            <a:r>
              <a:rPr lang="ko-KR" altLang="en-US" sz="1100" dirty="0"/>
              <a:t>하나님 용서해 주셔서 감사합니다</a:t>
            </a:r>
            <a:r>
              <a:rPr lang="en-US" altLang="ko-KR" sz="1100" dirty="0"/>
              <a:t>.” </a:t>
            </a:r>
            <a:r>
              <a:rPr lang="ko-KR" altLang="en-US" sz="1100" dirty="0"/>
              <a:t>외치겠죠</a:t>
            </a:r>
            <a:r>
              <a:rPr lang="en-US" altLang="ko-KR" sz="11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803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dirty="0"/>
              <a:t>기쁨과 감사를 드리고 대제사장은 남은 한 마리 염소의 머리에 두 손으로 안수하고 광야로 내보내게 됩니다</a:t>
            </a:r>
            <a:r>
              <a:rPr lang="en-US" altLang="ko-KR" sz="1200" dirty="0"/>
              <a:t>(</a:t>
            </a:r>
            <a:r>
              <a:rPr lang="ko-KR" altLang="en-US" sz="1200" dirty="0"/>
              <a:t>레 </a:t>
            </a:r>
            <a:r>
              <a:rPr lang="en-US" altLang="ko-KR" sz="1200" dirty="0"/>
              <a:t>16:20-21).</a:t>
            </a:r>
            <a:br>
              <a:rPr lang="en-US" altLang="ko-KR" sz="1200" dirty="0"/>
            </a:br>
            <a:r>
              <a:rPr lang="ko-KR" altLang="en-US" sz="1200" dirty="0"/>
              <a:t>이 염소를 </a:t>
            </a:r>
            <a:r>
              <a:rPr lang="ko-KR" altLang="en-US" sz="1200" dirty="0" err="1"/>
              <a:t>아사셀</a:t>
            </a:r>
            <a:r>
              <a:rPr lang="ko-KR" altLang="en-US" sz="1200" dirty="0"/>
              <a:t> 이라 부르는데</a:t>
            </a:r>
            <a:r>
              <a:rPr lang="en-US" altLang="ko-KR" sz="1200" dirty="0"/>
              <a:t>…</a:t>
            </a:r>
            <a:br>
              <a:rPr lang="en-US" altLang="ko-KR" sz="1200" dirty="0"/>
            </a:br>
            <a:r>
              <a:rPr lang="ko-KR" altLang="en-US" sz="1200" dirty="0" err="1"/>
              <a:t>아사셀의</a:t>
            </a:r>
            <a:r>
              <a:rPr lang="ko-KR" altLang="en-US" sz="1200" dirty="0"/>
              <a:t> 뜻은 ‘</a:t>
            </a:r>
            <a:r>
              <a:rPr lang="ko-KR" altLang="en-US" sz="1200" dirty="0" err="1"/>
              <a:t>떠나다’는</a:t>
            </a:r>
            <a:r>
              <a:rPr lang="ko-KR" altLang="en-US" sz="1200" dirty="0"/>
              <a:t> 뜻의 ‘</a:t>
            </a:r>
            <a:r>
              <a:rPr lang="ko-KR" altLang="en-US" sz="1200" dirty="0" err="1"/>
              <a:t>아잘’과</a:t>
            </a:r>
            <a:r>
              <a:rPr lang="ko-KR" altLang="en-US" sz="1200" dirty="0"/>
              <a:t> ‘</a:t>
            </a:r>
            <a:r>
              <a:rPr lang="ko-KR" altLang="en-US" sz="1200" dirty="0" err="1"/>
              <a:t>염소’라는</a:t>
            </a:r>
            <a:r>
              <a:rPr lang="ko-KR" altLang="en-US" sz="1200" dirty="0"/>
              <a:t> 뜻의 ‘</a:t>
            </a:r>
            <a:r>
              <a:rPr lang="ko-KR" altLang="en-US" sz="1200" dirty="0" err="1"/>
              <a:t>에즈’가</a:t>
            </a:r>
            <a:r>
              <a:rPr lang="ko-KR" altLang="en-US" sz="1200" dirty="0"/>
              <a:t> 결합된 단어로서 ‘죄의 짐을 지고 떠나는 </a:t>
            </a:r>
            <a:r>
              <a:rPr lang="ko-KR" altLang="en-US" sz="1200" dirty="0" err="1"/>
              <a:t>염소’라는</a:t>
            </a:r>
            <a:r>
              <a:rPr lang="ko-KR" altLang="en-US" sz="1200" dirty="0"/>
              <a:t> 뜻이 있는데</a:t>
            </a:r>
            <a:r>
              <a:rPr lang="en-US" altLang="ko-KR" sz="1200" dirty="0"/>
              <a:t> </a:t>
            </a:r>
            <a:r>
              <a:rPr lang="ko-KR" altLang="en-US" sz="1200" dirty="0"/>
              <a:t>그와 동시에 </a:t>
            </a:r>
            <a:r>
              <a:rPr lang="ko-KR" altLang="en-US" sz="1200" dirty="0" err="1"/>
              <a:t>아사셀은</a:t>
            </a:r>
            <a:r>
              <a:rPr lang="ko-KR" altLang="en-US" sz="1200" dirty="0"/>
              <a:t> 사막에 거하는 사탄의 이름으로 해석되기도 해요</a:t>
            </a:r>
            <a:r>
              <a:rPr lang="en-US" altLang="ko-KR" sz="1200" dirty="0"/>
              <a:t>. </a:t>
            </a:r>
            <a:r>
              <a:rPr lang="ko-KR" altLang="en-US" sz="1200" dirty="0"/>
              <a:t>그래서 모든 죄를 죄악의 근원되는 악신에게 돌려보낸다는 의미를 갖기도 한다는 겁니다</a:t>
            </a:r>
            <a:r>
              <a:rPr lang="en-US" altLang="ko-KR" sz="1200" dirty="0"/>
              <a:t>. </a:t>
            </a:r>
            <a:r>
              <a:rPr lang="ko-KR" altLang="en-US" sz="1200" dirty="0"/>
              <a:t>사탄이 죄를 주었으니 사탄에게 다시 죄를 보내는 거죠</a:t>
            </a:r>
            <a:r>
              <a:rPr lang="en-US" altLang="ko-KR" sz="1200" dirty="0"/>
              <a:t>.</a:t>
            </a:r>
            <a:br>
              <a:rPr lang="en-US" altLang="ko-KR" sz="1200" dirty="0"/>
            </a:br>
            <a:r>
              <a:rPr lang="en-US" altLang="ko-KR" sz="1200" dirty="0"/>
              <a:t> </a:t>
            </a:r>
            <a:endParaRPr lang="ko-KR" altLang="en-US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2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대제사장은 마지막으로 다시 지성소에 들어가 향로와 불을 제거하고 나옵니다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/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대속죄일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일의 속죄제사가 마치게 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구약에는 사람들의 죄를 씻는 절차가 까다롭고 복잡하고 신중했어요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9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</a:t>
            </a:r>
            <a:r>
              <a:rPr lang="ko-KR" altLang="en-US" dirty="0"/>
              <a:t>사진출처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Noël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Coypel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wikipedia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Public Domain (https://100.daum.net/encyclopedia/view/b10b1257a)</a:t>
            </a:r>
            <a:br>
              <a:rPr lang="en-US" altLang="ko-KR" dirty="0"/>
            </a:br>
            <a:r>
              <a:rPr lang="ko-KR" altLang="en-US" dirty="0"/>
              <a:t>어린이 여러분</a:t>
            </a:r>
            <a:r>
              <a:rPr lang="en-US" altLang="ko-KR" dirty="0"/>
              <a:t>!</a:t>
            </a:r>
            <a:br>
              <a:rPr lang="en-US" altLang="ko-KR" dirty="0"/>
            </a:br>
            <a:r>
              <a:rPr lang="ko-KR" altLang="en-US" dirty="0"/>
              <a:t>구약의 </a:t>
            </a:r>
            <a:r>
              <a:rPr lang="ko-KR" altLang="en-US" dirty="0" err="1"/>
              <a:t>대속죄제</a:t>
            </a:r>
            <a:r>
              <a:rPr lang="ko-KR" altLang="en-US" dirty="0"/>
              <a:t> 제사 정말 어렵죠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그러나 이제는 이렇게 복잡하고 까다로운 </a:t>
            </a:r>
            <a:r>
              <a:rPr lang="ko-KR" altLang="en-US" dirty="0" err="1"/>
              <a:t>대속죄일의</a:t>
            </a:r>
            <a:r>
              <a:rPr lang="ko-KR" altLang="en-US" dirty="0"/>
              <a:t> 제사를 드릴 필요가 없어요</a:t>
            </a:r>
            <a:r>
              <a:rPr lang="en-US" altLang="ko-KR" dirty="0"/>
              <a:t>. </a:t>
            </a:r>
            <a:r>
              <a:rPr lang="ko-KR" altLang="en-US" dirty="0"/>
              <a:t>그 이유는 예수님께서는 대제사장으로서 십자가에서 자기 피로 영원한 속죄를 </a:t>
            </a:r>
            <a:r>
              <a:rPr lang="ko-KR" altLang="en-US" dirty="0" err="1"/>
              <a:t>이루사</a:t>
            </a:r>
            <a:r>
              <a:rPr lang="ko-KR" altLang="en-US" dirty="0"/>
              <a:t> 단번에 성소에 들어가셨기 때문입니다</a:t>
            </a:r>
            <a:r>
              <a:rPr lang="en-US" altLang="ko-KR" dirty="0"/>
              <a:t>(</a:t>
            </a:r>
            <a:r>
              <a:rPr lang="ko-KR" altLang="en-US" dirty="0"/>
              <a:t>히 </a:t>
            </a:r>
            <a:r>
              <a:rPr lang="en-US" altLang="ko-KR" dirty="0"/>
              <a:t>9:12, 10:10-14). </a:t>
            </a:r>
          </a:p>
          <a:p>
            <a:r>
              <a:rPr lang="ko-KR" altLang="en-US" dirty="0"/>
              <a:t>자 보세요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예수님의 육체가 십자가에서 찢기심으로</a:t>
            </a:r>
            <a:r>
              <a:rPr lang="en-US" altLang="ko-KR" dirty="0"/>
              <a:t>(</a:t>
            </a:r>
            <a:r>
              <a:rPr lang="ko-KR" altLang="en-US" dirty="0"/>
              <a:t>마 </a:t>
            </a:r>
            <a:r>
              <a:rPr lang="en-US" altLang="ko-KR" dirty="0"/>
              <a:t>27:51, </a:t>
            </a:r>
            <a:r>
              <a:rPr lang="ko-KR" altLang="en-US" dirty="0"/>
              <a:t>히 </a:t>
            </a:r>
            <a:r>
              <a:rPr lang="en-US" altLang="ko-KR" dirty="0"/>
              <a:t>10:20) </a:t>
            </a:r>
            <a:r>
              <a:rPr lang="ko-KR" altLang="en-US" dirty="0"/>
              <a:t>우리의 모든 죄가 완전히 </a:t>
            </a:r>
            <a:r>
              <a:rPr lang="ko-KR" altLang="en-US" dirty="0" err="1"/>
              <a:t>해결되었으어요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휘장이 찢어지며 하나님과 사람 사이에 막힌 담이 헐리고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ko-KR" altLang="en-US" dirty="0"/>
              <a:t>이제는 참 </a:t>
            </a:r>
            <a:r>
              <a:rPr lang="ko-KR" altLang="en-US" dirty="0" err="1"/>
              <a:t>대제사장이신</a:t>
            </a:r>
            <a:r>
              <a:rPr lang="ko-KR" altLang="en-US" dirty="0"/>
              <a:t> 예수님을 통해 누구나 언제든지 하나님 앞에 나아갈 수 있게 된 것입니다</a:t>
            </a:r>
            <a:r>
              <a:rPr lang="en-US" altLang="ko-KR" dirty="0"/>
              <a:t>.(</a:t>
            </a:r>
            <a:r>
              <a:rPr lang="ko-KR" altLang="en-US" dirty="0"/>
              <a:t>롬 </a:t>
            </a:r>
            <a:r>
              <a:rPr lang="en-US" altLang="ko-KR" dirty="0"/>
              <a:t>5:1-11, </a:t>
            </a:r>
            <a:r>
              <a:rPr lang="ko-KR" altLang="en-US" dirty="0"/>
              <a:t>엡 </a:t>
            </a:r>
            <a:r>
              <a:rPr lang="en-US" altLang="ko-KR" dirty="0"/>
              <a:t>2:14-18, </a:t>
            </a:r>
            <a:r>
              <a:rPr lang="ko-KR" altLang="en-US" dirty="0" err="1"/>
              <a:t>딤전</a:t>
            </a:r>
            <a:r>
              <a:rPr lang="ko-KR" altLang="en-US" dirty="0"/>
              <a:t> </a:t>
            </a:r>
            <a:r>
              <a:rPr lang="en-US" altLang="ko-KR" dirty="0"/>
              <a:t>2:5-6, </a:t>
            </a:r>
            <a:r>
              <a:rPr lang="ko-KR" altLang="en-US" dirty="0"/>
              <a:t>히 </a:t>
            </a:r>
            <a:r>
              <a:rPr lang="en-US" altLang="ko-KR" dirty="0"/>
              <a:t>10:19-20).</a:t>
            </a:r>
          </a:p>
          <a:p>
            <a:r>
              <a:rPr lang="ko-KR" altLang="en-US" dirty="0"/>
              <a:t>이것을 최종적으로 확인시켜 주신 것이 부활 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할렐루야</a:t>
            </a:r>
            <a:r>
              <a:rPr lang="en-US" altLang="ko-KR" dirty="0"/>
              <a:t>! </a:t>
            </a:r>
          </a:p>
          <a:p>
            <a:r>
              <a:rPr lang="ko-KR" altLang="en-US" dirty="0"/>
              <a:t>부활이 없으면 구원의 완성이 되지 못하는 것이죠</a:t>
            </a:r>
            <a:r>
              <a:rPr lang="en-US" altLang="ko-KR" dirty="0"/>
              <a:t>. </a:t>
            </a:r>
            <a:r>
              <a:rPr lang="ko-KR" altLang="en-US" dirty="0"/>
              <a:t>이 가슴 벅찬 부활의 감동과 은혜가 우리 어린이들에게 가득하길 축복합니다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87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100" dirty="0">
                <a:latin typeface="+mn-lt"/>
              </a:rPr>
              <a:t>자 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이렇게 구약의 </a:t>
            </a:r>
            <a:r>
              <a:rPr lang="ko-KR" altLang="en-US" sz="1100" dirty="0" err="1">
                <a:latin typeface="+mn-lt"/>
              </a:rPr>
              <a:t>대속죄일</a:t>
            </a:r>
            <a:r>
              <a:rPr lang="ko-KR" altLang="en-US" sz="1100" dirty="0">
                <a:latin typeface="+mn-lt"/>
              </a:rPr>
              <a:t> 제사를 이해하고 오늘 암송 요절을 보니까 더 생생히 부활의 축복이 느껴질 겁니다</a:t>
            </a:r>
            <a:r>
              <a:rPr lang="en-US" altLang="ko-KR" sz="1100" dirty="0">
                <a:latin typeface="+mn-lt"/>
              </a:rPr>
              <a:t>. </a:t>
            </a:r>
            <a:r>
              <a:rPr lang="ko-KR" altLang="en-US" sz="1100" dirty="0">
                <a:latin typeface="+mn-lt"/>
              </a:rPr>
              <a:t>읽습니다</a:t>
            </a:r>
            <a:r>
              <a:rPr lang="en-US" altLang="ko-KR" sz="1100" dirty="0">
                <a:latin typeface="+mn-lt"/>
              </a:rPr>
              <a:t>.</a:t>
            </a:r>
            <a:br>
              <a:rPr lang="en-US" altLang="ko-KR" sz="1100" dirty="0">
                <a:latin typeface="+mn-lt"/>
              </a:rPr>
            </a:br>
            <a:r>
              <a:rPr lang="en-US" altLang="ko-KR" sz="1100" dirty="0">
                <a:latin typeface="+mn-lt"/>
              </a:rPr>
              <a:t>“25. </a:t>
            </a:r>
            <a:r>
              <a:rPr lang="ko-KR" altLang="en-US" sz="1100" dirty="0">
                <a:latin typeface="+mn-lt"/>
              </a:rPr>
              <a:t>예수께서 </a:t>
            </a:r>
            <a:r>
              <a:rPr lang="ko-KR" altLang="en-US" sz="1100" dirty="0" err="1">
                <a:latin typeface="+mn-lt"/>
              </a:rPr>
              <a:t>이르시되</a:t>
            </a:r>
            <a:r>
              <a:rPr lang="ko-KR" altLang="en-US" sz="1100" dirty="0">
                <a:latin typeface="+mn-lt"/>
              </a:rPr>
              <a:t> 나는 부활이요 생명이니 나를 믿는 자는 죽어도 살겠고 </a:t>
            </a:r>
          </a:p>
          <a:p>
            <a:r>
              <a:rPr lang="en-US" altLang="ko-KR" sz="1100" dirty="0">
                <a:latin typeface="+mn-lt"/>
              </a:rPr>
              <a:t>26. </a:t>
            </a:r>
            <a:r>
              <a:rPr lang="ko-KR" altLang="en-US" sz="1100" dirty="0">
                <a:latin typeface="+mn-lt"/>
              </a:rPr>
              <a:t>무릇 살아서 나를 믿는 자는 영원히 죽지 </a:t>
            </a:r>
            <a:r>
              <a:rPr lang="ko-KR" altLang="en-US" sz="1100" dirty="0" err="1">
                <a:latin typeface="+mn-lt"/>
              </a:rPr>
              <a:t>아니하리니</a:t>
            </a:r>
            <a:r>
              <a:rPr lang="ko-KR" altLang="en-US" sz="1100" dirty="0">
                <a:latin typeface="+mn-lt"/>
              </a:rPr>
              <a:t> 이것을 네가 믿느냐</a:t>
            </a:r>
            <a:r>
              <a:rPr lang="en-US" altLang="ko-KR" sz="1100" dirty="0">
                <a:latin typeface="+mn-lt"/>
              </a:rPr>
              <a:t>”</a:t>
            </a:r>
          </a:p>
          <a:p>
            <a:r>
              <a:rPr lang="ko-KR" altLang="en-US" sz="1100" dirty="0">
                <a:latin typeface="+mn-lt"/>
              </a:rPr>
              <a:t>어린이 여러분</a:t>
            </a:r>
            <a:r>
              <a:rPr lang="en-US" altLang="ko-KR" sz="1100" dirty="0">
                <a:latin typeface="+mn-lt"/>
              </a:rPr>
              <a:t>!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이 말씀에 큰 소리로 아멘 이죠</a:t>
            </a:r>
            <a:r>
              <a:rPr lang="en-US" altLang="ko-KR" sz="1100" dirty="0">
                <a:latin typeface="+mn-lt"/>
              </a:rPr>
              <a:t>? 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그래서 예수님 부활이 내 부활이 되는 것입니다</a:t>
            </a:r>
            <a:r>
              <a:rPr lang="en-US" altLang="ko-KR" sz="1100" dirty="0">
                <a:latin typeface="+mn-lt"/>
              </a:rPr>
              <a:t>. </a:t>
            </a:r>
            <a:r>
              <a:rPr lang="ko-KR" altLang="en-US" sz="1100" dirty="0">
                <a:latin typeface="+mn-lt"/>
              </a:rPr>
              <a:t>할렐루야</a:t>
            </a:r>
            <a:r>
              <a:rPr lang="en-US" altLang="ko-KR" sz="1100" dirty="0">
                <a:latin typeface="+mn-lt"/>
              </a:rPr>
              <a:t>!</a:t>
            </a:r>
            <a:endParaRPr lang="ko-KR" altLang="en-US" sz="11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7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100" dirty="0">
                <a:latin typeface="+mn-lt"/>
              </a:rPr>
              <a:t>그럼 먼저</a:t>
            </a:r>
            <a:r>
              <a:rPr lang="en-US" altLang="ko-KR" sz="1100" dirty="0">
                <a:latin typeface="+mn-lt"/>
              </a:rPr>
              <a:t> </a:t>
            </a:r>
            <a:r>
              <a:rPr lang="ko-KR" altLang="en-US" sz="1100" dirty="0">
                <a:latin typeface="+mn-lt"/>
              </a:rPr>
              <a:t>두 손을 높이 들고 이렇게 외쳐 봅니다</a:t>
            </a:r>
            <a:r>
              <a:rPr lang="en-US" altLang="ko-KR" sz="1100" dirty="0">
                <a:latin typeface="+mn-lt"/>
              </a:rPr>
              <a:t>.</a:t>
            </a:r>
          </a:p>
          <a:p>
            <a:r>
              <a:rPr lang="en-US" altLang="ko-KR" sz="1100" dirty="0">
                <a:latin typeface="+mn-lt"/>
              </a:rPr>
              <a:t>“</a:t>
            </a:r>
            <a:r>
              <a:rPr lang="ko-KR" altLang="en-US" sz="1100" dirty="0">
                <a:latin typeface="+mn-lt"/>
              </a:rPr>
              <a:t>예수님의 부활</a:t>
            </a:r>
            <a:r>
              <a:rPr lang="en-US" altLang="ko-KR" sz="1100" dirty="0">
                <a:latin typeface="+mn-lt"/>
              </a:rPr>
              <a:t>, </a:t>
            </a:r>
            <a:r>
              <a:rPr lang="ko-KR" altLang="en-US" sz="1100" dirty="0">
                <a:latin typeface="+mn-lt"/>
              </a:rPr>
              <a:t>감사합니다</a:t>
            </a:r>
            <a:r>
              <a:rPr lang="en-US" altLang="ko-KR" sz="1100" dirty="0">
                <a:latin typeface="+mn-lt"/>
              </a:rPr>
              <a:t>.”</a:t>
            </a:r>
            <a:br>
              <a:rPr lang="en-US" altLang="ko-KR" sz="1100" dirty="0">
                <a:latin typeface="+mn-lt"/>
              </a:rPr>
            </a:br>
            <a:r>
              <a:rPr lang="en-US" altLang="ko-KR" sz="1100" dirty="0">
                <a:latin typeface="+mn-lt"/>
              </a:rPr>
              <a:t>“</a:t>
            </a:r>
            <a:r>
              <a:rPr lang="ko-KR" altLang="en-US" sz="1100" dirty="0">
                <a:latin typeface="+mn-lt"/>
              </a:rPr>
              <a:t>저의 죄가 용서되었고 의인 됨을 확인해 주셨습니다</a:t>
            </a:r>
            <a:r>
              <a:rPr lang="en-US" altLang="ko-KR" sz="1100" dirty="0">
                <a:latin typeface="+mn-lt"/>
              </a:rPr>
              <a:t>.”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아멘</a:t>
            </a:r>
            <a:r>
              <a:rPr lang="en-US" altLang="ko-KR" sz="1100" dirty="0">
                <a:latin typeface="+mn-lt"/>
              </a:rPr>
              <a:t>~</a:t>
            </a:r>
          </a:p>
          <a:p>
            <a:r>
              <a:rPr lang="ko-KR" altLang="en-US" sz="1100" dirty="0">
                <a:latin typeface="+mn-lt"/>
              </a:rPr>
              <a:t>그렇습니다</a:t>
            </a:r>
            <a:r>
              <a:rPr lang="en-US" altLang="ko-KR" sz="1100" dirty="0">
                <a:latin typeface="+mn-lt"/>
              </a:rPr>
              <a:t>. </a:t>
            </a:r>
            <a:r>
              <a:rPr lang="ko-KR" altLang="en-US" sz="1100" dirty="0">
                <a:latin typeface="+mn-lt"/>
              </a:rPr>
              <a:t>부활절은 달걀 먹는 날로만 생각하면 안되고요</a:t>
            </a:r>
            <a:r>
              <a:rPr lang="en-US" altLang="ko-KR" sz="1100" dirty="0">
                <a:latin typeface="+mn-lt"/>
              </a:rPr>
              <a:t>.</a:t>
            </a:r>
          </a:p>
          <a:p>
            <a:r>
              <a:rPr lang="ko-KR" altLang="en-US" sz="1100" dirty="0">
                <a:latin typeface="+mn-lt"/>
              </a:rPr>
              <a:t>딱 두 가지 의미를 기억해야 해요</a:t>
            </a:r>
            <a:r>
              <a:rPr lang="en-US" altLang="ko-KR" sz="1100" dirty="0">
                <a:latin typeface="+mn-lt"/>
              </a:rPr>
              <a:t>.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첫째</a:t>
            </a:r>
            <a:r>
              <a:rPr lang="en-US" altLang="ko-KR" sz="1100" dirty="0">
                <a:latin typeface="+mn-lt"/>
              </a:rPr>
              <a:t>, </a:t>
            </a:r>
            <a:r>
              <a:rPr lang="ko-KR" altLang="en-US" sz="1100" dirty="0">
                <a:latin typeface="+mn-lt"/>
              </a:rPr>
              <a:t>나의 더러운 죄가 완전히 용서되었고 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둘째</a:t>
            </a:r>
            <a:r>
              <a:rPr lang="en-US" altLang="ko-KR" sz="1100" dirty="0">
                <a:latin typeface="+mn-lt"/>
              </a:rPr>
              <a:t>, </a:t>
            </a:r>
            <a:r>
              <a:rPr lang="ko-KR" altLang="en-US" sz="1100" dirty="0">
                <a:latin typeface="+mn-lt"/>
              </a:rPr>
              <a:t>죄인에서 의인이 되었다고 확인해 주시는 엄청난 날인 것입니다</a:t>
            </a:r>
            <a:r>
              <a:rPr lang="en-US" altLang="ko-KR" sz="1100" dirty="0">
                <a:latin typeface="+mn-lt"/>
              </a:rPr>
              <a:t>. </a:t>
            </a:r>
          </a:p>
          <a:p>
            <a:r>
              <a:rPr lang="ko-KR" altLang="en-US" sz="1100" dirty="0">
                <a:latin typeface="+mn-lt"/>
              </a:rPr>
              <a:t>우리가 의인이 </a:t>
            </a:r>
            <a:r>
              <a:rPr lang="ko-KR" altLang="en-US" sz="1100" dirty="0" err="1">
                <a:latin typeface="+mn-lt"/>
              </a:rPr>
              <a:t>되었다니요</a:t>
            </a:r>
            <a:r>
              <a:rPr lang="en-US" altLang="ko-KR" sz="1100" dirty="0">
                <a:latin typeface="+mn-lt"/>
              </a:rPr>
              <a:t>? </a:t>
            </a:r>
          </a:p>
          <a:p>
            <a:r>
              <a:rPr lang="ko-KR" altLang="en-US" sz="1100" dirty="0">
                <a:latin typeface="+mn-lt"/>
              </a:rPr>
              <a:t>우리의 모든 죄가 용서되었다는 것을 확인시켜 주시는 </a:t>
            </a:r>
            <a:r>
              <a:rPr lang="ko-KR" altLang="en-US" sz="1100" dirty="0" err="1">
                <a:latin typeface="+mn-lt"/>
              </a:rPr>
              <a:t>날이라니요</a:t>
            </a:r>
            <a:r>
              <a:rPr lang="en-US" altLang="ko-KR" sz="1100" dirty="0">
                <a:latin typeface="+mn-lt"/>
              </a:rPr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14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100" dirty="0">
                <a:latin typeface="+mn-lt"/>
              </a:rPr>
              <a:t>말씀을 </a:t>
            </a:r>
            <a:r>
              <a:rPr lang="ko-KR" altLang="en-US" sz="1100" dirty="0" err="1">
                <a:latin typeface="+mn-lt"/>
              </a:rPr>
              <a:t>보겠어요</a:t>
            </a:r>
            <a:r>
              <a:rPr lang="en-US" altLang="ko-KR" sz="1100" dirty="0">
                <a:latin typeface="+mn-lt"/>
              </a:rPr>
              <a:t>.</a:t>
            </a:r>
          </a:p>
          <a:p>
            <a:r>
              <a:rPr lang="ko-KR" altLang="en-US" sz="1100" dirty="0">
                <a:latin typeface="+mn-lt"/>
              </a:rPr>
              <a:t>오늘 우리에게 주시는 하나님의 말씀은 신약성경 네번째 책</a:t>
            </a:r>
            <a:r>
              <a:rPr lang="en-US" altLang="ko-KR" sz="1100" dirty="0">
                <a:latin typeface="+mn-lt"/>
              </a:rPr>
              <a:t>, </a:t>
            </a:r>
            <a:r>
              <a:rPr lang="ko-KR" altLang="en-US" sz="1100" dirty="0">
                <a:latin typeface="+mn-lt"/>
              </a:rPr>
              <a:t>요한복음 </a:t>
            </a:r>
            <a:r>
              <a:rPr lang="en-US" altLang="ko-KR" sz="1100" dirty="0">
                <a:latin typeface="+mn-lt"/>
              </a:rPr>
              <a:t>20</a:t>
            </a:r>
            <a:r>
              <a:rPr lang="ko-KR" altLang="en-US" sz="1100" dirty="0">
                <a:latin typeface="+mn-lt"/>
              </a:rPr>
              <a:t>장 </a:t>
            </a:r>
            <a:r>
              <a:rPr lang="en-US" altLang="ko-KR" sz="1100" dirty="0">
                <a:latin typeface="+mn-lt"/>
              </a:rPr>
              <a:t>1</a:t>
            </a:r>
            <a:r>
              <a:rPr lang="ko-KR" altLang="en-US" sz="1100" dirty="0">
                <a:latin typeface="+mn-lt"/>
              </a:rPr>
              <a:t>절에서 </a:t>
            </a:r>
            <a:r>
              <a:rPr lang="en-US" altLang="ko-KR" sz="1100" dirty="0">
                <a:latin typeface="+mn-lt"/>
              </a:rPr>
              <a:t>8</a:t>
            </a:r>
            <a:r>
              <a:rPr lang="ko-KR" altLang="en-US" sz="1100" dirty="0">
                <a:latin typeface="+mn-lt"/>
              </a:rPr>
              <a:t>절까지의 말씀인데요</a:t>
            </a:r>
            <a:r>
              <a:rPr lang="en-US" altLang="ko-KR" sz="1100" dirty="0">
                <a:latin typeface="+mn-lt"/>
              </a:rPr>
              <a:t>.</a:t>
            </a:r>
          </a:p>
          <a:p>
            <a:r>
              <a:rPr lang="ko-KR" altLang="en-US" sz="1100" dirty="0" err="1">
                <a:latin typeface="+mn-lt"/>
              </a:rPr>
              <a:t>암송요절은</a:t>
            </a:r>
            <a:r>
              <a:rPr lang="ko-KR" altLang="en-US" sz="1100" dirty="0">
                <a:latin typeface="+mn-lt"/>
              </a:rPr>
              <a:t> 그 유명한 </a:t>
            </a:r>
            <a:r>
              <a:rPr lang="en-US" altLang="ko-KR" sz="1100" dirty="0">
                <a:latin typeface="+mn-lt"/>
              </a:rPr>
              <a:t>11</a:t>
            </a:r>
            <a:r>
              <a:rPr lang="ko-KR" altLang="en-US" sz="1100" dirty="0">
                <a:latin typeface="+mn-lt"/>
              </a:rPr>
              <a:t>장 </a:t>
            </a:r>
            <a:r>
              <a:rPr lang="en-US" altLang="ko-KR" sz="1100" dirty="0">
                <a:latin typeface="+mn-lt"/>
              </a:rPr>
              <a:t>25</a:t>
            </a:r>
            <a:r>
              <a:rPr lang="ko-KR" altLang="en-US" sz="1100" dirty="0">
                <a:latin typeface="+mn-lt"/>
              </a:rPr>
              <a:t>절에서 </a:t>
            </a:r>
            <a:r>
              <a:rPr lang="en-US" altLang="ko-KR" sz="1100" dirty="0">
                <a:latin typeface="+mn-lt"/>
              </a:rPr>
              <a:t>26</a:t>
            </a:r>
            <a:r>
              <a:rPr lang="ko-KR" altLang="en-US" sz="1100" dirty="0">
                <a:latin typeface="+mn-lt"/>
              </a:rPr>
              <a:t>절입니다</a:t>
            </a:r>
            <a:r>
              <a:rPr lang="en-US" altLang="ko-KR" sz="1100" dirty="0">
                <a:latin typeface="+mn-lt"/>
              </a:rPr>
              <a:t>.</a:t>
            </a:r>
          </a:p>
          <a:p>
            <a:r>
              <a:rPr lang="en-US" altLang="ko-KR" sz="1100" dirty="0">
                <a:latin typeface="+mn-lt"/>
              </a:rPr>
              <a:t>“25. </a:t>
            </a:r>
            <a:r>
              <a:rPr lang="ko-KR" altLang="en-US" sz="1100" dirty="0">
                <a:latin typeface="+mn-lt"/>
              </a:rPr>
              <a:t>예수께서 </a:t>
            </a:r>
            <a:r>
              <a:rPr lang="ko-KR" altLang="en-US" sz="1100" dirty="0" err="1">
                <a:latin typeface="+mn-lt"/>
              </a:rPr>
              <a:t>이르시되</a:t>
            </a:r>
            <a:r>
              <a:rPr lang="ko-KR" altLang="en-US" sz="1100" dirty="0">
                <a:latin typeface="+mn-lt"/>
              </a:rPr>
              <a:t> 나는 부활이요 생명이니 나를 믿는 자는 죽어도 살겠고 </a:t>
            </a:r>
          </a:p>
          <a:p>
            <a:r>
              <a:rPr lang="en-US" altLang="ko-KR" sz="1100" dirty="0">
                <a:latin typeface="+mn-lt"/>
              </a:rPr>
              <a:t>26. </a:t>
            </a:r>
            <a:r>
              <a:rPr lang="ko-KR" altLang="en-US" sz="1100" dirty="0">
                <a:latin typeface="+mn-lt"/>
              </a:rPr>
              <a:t>무릇 살아서 나를 믿는 자는 영원히 죽지 </a:t>
            </a:r>
            <a:r>
              <a:rPr lang="ko-KR" altLang="en-US" sz="1100" dirty="0" err="1">
                <a:latin typeface="+mn-lt"/>
              </a:rPr>
              <a:t>아니하리니</a:t>
            </a:r>
            <a:r>
              <a:rPr lang="ko-KR" altLang="en-US" sz="1100" dirty="0">
                <a:latin typeface="+mn-lt"/>
              </a:rPr>
              <a:t> 이것을 네가 믿느냐</a:t>
            </a:r>
            <a:r>
              <a:rPr lang="en-US" altLang="ko-KR" sz="1100" dirty="0">
                <a:latin typeface="+mn-lt"/>
              </a:rPr>
              <a:t>”</a:t>
            </a:r>
          </a:p>
          <a:p>
            <a:r>
              <a:rPr lang="ko-KR" altLang="en-US" sz="1100" dirty="0">
                <a:latin typeface="+mn-lt"/>
              </a:rPr>
              <a:t>어린이 여러분</a:t>
            </a:r>
            <a:r>
              <a:rPr lang="en-US" altLang="ko-KR" sz="1100" dirty="0">
                <a:latin typeface="+mn-lt"/>
              </a:rPr>
              <a:t>!</a:t>
            </a:r>
            <a:br>
              <a:rPr lang="en-US" altLang="ko-KR" sz="1100" dirty="0">
                <a:latin typeface="+mn-lt"/>
              </a:rPr>
            </a:br>
            <a:r>
              <a:rPr lang="ko-KR" altLang="en-US" sz="1100" dirty="0">
                <a:latin typeface="+mn-lt"/>
              </a:rPr>
              <a:t>이 말씀에 큰 소리로 아멘 이죠</a:t>
            </a:r>
            <a:r>
              <a:rPr lang="en-US" altLang="ko-KR" sz="1100" dirty="0">
                <a:latin typeface="+mn-lt"/>
              </a:rPr>
              <a:t>? </a:t>
            </a:r>
            <a:r>
              <a:rPr lang="ko-KR" altLang="en-US" sz="1100" dirty="0">
                <a:latin typeface="+mn-lt"/>
              </a:rPr>
              <a:t>잘했어요</a:t>
            </a:r>
            <a:r>
              <a:rPr lang="en-US" altLang="ko-KR" sz="1100" dirty="0">
                <a:latin typeface="+mn-lt"/>
              </a:rPr>
              <a:t>.</a:t>
            </a:r>
            <a:endParaRPr lang="ko-KR" altLang="en-US" sz="1100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80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+mn-lt"/>
              </a:rPr>
              <a:t>부활절에 반드시 기억할 첫번째 일이 무어라 했지요</a:t>
            </a:r>
            <a:r>
              <a:rPr lang="en-US" altLang="ko-KR" dirty="0">
                <a:latin typeface="+mn-lt"/>
              </a:rPr>
              <a:t>?</a:t>
            </a:r>
          </a:p>
          <a:p>
            <a:r>
              <a:rPr lang="ko-KR" altLang="en-US" dirty="0">
                <a:latin typeface="+mn-lt"/>
              </a:rPr>
              <a:t>그래요</a:t>
            </a:r>
            <a:r>
              <a:rPr lang="en-US" altLang="ko-KR" dirty="0">
                <a:latin typeface="+mn-lt"/>
              </a:rPr>
              <a:t>.</a:t>
            </a:r>
          </a:p>
          <a:p>
            <a:r>
              <a:rPr lang="ko-KR" altLang="en-US" dirty="0">
                <a:latin typeface="+mn-lt"/>
              </a:rPr>
              <a:t>나의 죄가 용서 되었다</a:t>
            </a:r>
            <a:r>
              <a:rPr lang="en-US" altLang="ko-KR" dirty="0">
                <a:latin typeface="+mn-lt"/>
              </a:rPr>
              <a:t>! </a:t>
            </a:r>
            <a:r>
              <a:rPr lang="ko-KR" altLang="en-US" dirty="0">
                <a:latin typeface="+mn-lt"/>
              </a:rPr>
              <a:t>여러분 이 사실을 믿어야 해요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사탄의 정죄를 예수님께서 막아 주신다는 거죠</a:t>
            </a:r>
            <a:r>
              <a:rPr lang="en-US" altLang="ko-KR" dirty="0">
                <a:latin typeface="+mn-lt"/>
              </a:rPr>
              <a:t>.</a:t>
            </a:r>
          </a:p>
          <a:p>
            <a:r>
              <a:rPr lang="ko-KR" altLang="en-US" dirty="0">
                <a:latin typeface="+mn-lt"/>
              </a:rPr>
              <a:t>이 말을 어려운 한자로 대속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>
                <a:latin typeface="+mn-lt"/>
              </a:rPr>
              <a:t>代贖</a:t>
            </a:r>
            <a:r>
              <a:rPr lang="en-US" altLang="ko-KR" dirty="0">
                <a:latin typeface="+mn-lt"/>
              </a:rPr>
              <a:t>)</a:t>
            </a:r>
            <a:r>
              <a:rPr lang="ko-KR" altLang="en-US" dirty="0">
                <a:latin typeface="+mn-lt"/>
              </a:rPr>
              <a:t>이라는 단어를 쓰죠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죄의 삯은 사망</a:t>
            </a:r>
            <a:r>
              <a:rPr lang="en-US" altLang="ko-KR" dirty="0">
                <a:latin typeface="+mn-lt"/>
              </a:rPr>
              <a:t>(</a:t>
            </a:r>
            <a:r>
              <a:rPr lang="ko-KR" altLang="en-US" dirty="0">
                <a:latin typeface="+mn-lt"/>
              </a:rPr>
              <a:t>롬</a:t>
            </a:r>
            <a:r>
              <a:rPr lang="en-US" altLang="ko-KR" dirty="0">
                <a:latin typeface="+mn-lt"/>
              </a:rPr>
              <a:t>6:23)</a:t>
            </a:r>
            <a:r>
              <a:rPr lang="ko-KR" altLang="en-US" dirty="0">
                <a:latin typeface="+mn-lt"/>
              </a:rPr>
              <a:t>이라고 죄 지은 인간은 반드시 죽어야 하는데</a:t>
            </a:r>
            <a:r>
              <a:rPr lang="en-US" altLang="ko-KR" dirty="0">
                <a:latin typeface="+mn-lt"/>
              </a:rPr>
              <a:t>…</a:t>
            </a:r>
            <a:r>
              <a:rPr lang="ko-KR" altLang="en-US" dirty="0">
                <a:latin typeface="+mn-lt"/>
              </a:rPr>
              <a:t>그 대가를 예수님께서 그 대가를 나 대신 지셨어요</a:t>
            </a:r>
            <a:r>
              <a:rPr lang="en-US" altLang="ko-KR" dirty="0">
                <a:latin typeface="+mn-lt"/>
              </a:rPr>
              <a:t>. </a:t>
            </a:r>
          </a:p>
          <a:p>
            <a:r>
              <a:rPr lang="ko-KR" altLang="en-US" dirty="0">
                <a:latin typeface="+mn-lt"/>
              </a:rPr>
              <a:t>이 일에 대하여 이사야 </a:t>
            </a:r>
            <a:r>
              <a:rPr lang="en-US" altLang="ko-KR" dirty="0">
                <a:latin typeface="+mn-lt"/>
              </a:rPr>
              <a:t>53:5</a:t>
            </a:r>
            <a:r>
              <a:rPr lang="ko-KR" altLang="en-US" dirty="0">
                <a:latin typeface="+mn-lt"/>
              </a:rPr>
              <a:t>절에 이렇게 상세히 알려 줍니다</a:t>
            </a:r>
            <a:r>
              <a:rPr lang="en-US" altLang="ko-KR" dirty="0">
                <a:latin typeface="+mn-lt"/>
              </a:rPr>
              <a:t>.</a:t>
            </a:r>
            <a:br>
              <a:rPr lang="en-US" altLang="ko-KR" dirty="0">
                <a:latin typeface="+mn-lt"/>
              </a:rPr>
            </a:br>
            <a:r>
              <a:rPr lang="ko-KR" altLang="en-US" dirty="0">
                <a:latin typeface="+mn-lt"/>
              </a:rPr>
              <a:t>읽어 볼까요</a:t>
            </a:r>
            <a:r>
              <a:rPr lang="en-US" altLang="ko-KR" dirty="0">
                <a:latin typeface="+mn-lt"/>
              </a:rPr>
              <a:t>?</a:t>
            </a:r>
          </a:p>
          <a:p>
            <a:r>
              <a:rPr lang="ko-KR" altLang="en-US" dirty="0">
                <a:latin typeface="+mn-lt"/>
              </a:rPr>
              <a:t>그가 찔림은 우리의 허물 때문이요 그가 상함은 우리의 죄악 때문이라 그가 징계를 받으므로 우리는 평화를 누리고 그가 채찍에 맞으므로 우리는 나음을 </a:t>
            </a:r>
            <a:r>
              <a:rPr lang="ko-KR" altLang="en-US" dirty="0" err="1">
                <a:latin typeface="+mn-lt"/>
              </a:rPr>
              <a:t>받았도다</a:t>
            </a:r>
            <a:r>
              <a:rPr lang="ko-KR" altLang="en-US" dirty="0">
                <a:latin typeface="+mn-lt"/>
              </a:rPr>
              <a:t> </a:t>
            </a:r>
            <a:r>
              <a:rPr lang="en-US" altLang="ko-KR" dirty="0">
                <a:latin typeface="+mn-lt"/>
              </a:rPr>
              <a:t>---</a:t>
            </a:r>
            <a:r>
              <a:rPr lang="ko-KR" altLang="en-US" dirty="0">
                <a:latin typeface="+mn-lt"/>
              </a:rPr>
              <a:t>아멘</a:t>
            </a:r>
            <a:r>
              <a:rPr lang="en-US" altLang="ko-KR" dirty="0">
                <a:latin typeface="+mn-lt"/>
              </a:rPr>
              <a:t>! </a:t>
            </a:r>
            <a:r>
              <a:rPr lang="ko-KR" altLang="en-US" dirty="0" err="1">
                <a:latin typeface="+mn-lt"/>
              </a:rPr>
              <a:t>받을거다가</a:t>
            </a:r>
            <a:r>
              <a:rPr lang="ko-KR" altLang="en-US" dirty="0">
                <a:latin typeface="+mn-lt"/>
              </a:rPr>
              <a:t> </a:t>
            </a:r>
            <a:r>
              <a:rPr lang="ko-KR" altLang="en-US" dirty="0" err="1">
                <a:latin typeface="+mn-lt"/>
              </a:rPr>
              <a:t>아니에요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 err="1">
                <a:latin typeface="+mn-lt"/>
              </a:rPr>
              <a:t>받았도다</a:t>
            </a:r>
            <a:r>
              <a:rPr lang="en-US" altLang="ko-KR" dirty="0">
                <a:latin typeface="+mn-lt"/>
              </a:rPr>
              <a:t>. </a:t>
            </a:r>
            <a:r>
              <a:rPr lang="ko-KR" altLang="en-US" dirty="0">
                <a:latin typeface="+mn-lt"/>
              </a:rPr>
              <a:t>아멘</a:t>
            </a:r>
            <a:r>
              <a:rPr lang="en-US" altLang="ko-KR" dirty="0">
                <a:latin typeface="+mn-lt"/>
              </a:rPr>
              <a:t>!</a:t>
            </a:r>
            <a:endParaRPr lang="ko-KR" altLang="en-US" dirty="0">
              <a:latin typeface="+mn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77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그리고 두번째</a:t>
            </a:r>
            <a:r>
              <a:rPr lang="en-US" altLang="ko-KR" dirty="0"/>
              <a:t>, </a:t>
            </a:r>
            <a:r>
              <a:rPr lang="ko-KR" altLang="en-US" dirty="0"/>
              <a:t>부활절이 나에게 얼마나 중요하고 엄청나다고 했나요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en-US" altLang="ko-KR" dirty="0"/>
              <a:t>&lt;</a:t>
            </a:r>
            <a:r>
              <a:rPr lang="ko-KR" altLang="en-US" dirty="0"/>
              <a:t>죄인에서 의인이 되었다는 확인</a:t>
            </a:r>
            <a:r>
              <a:rPr lang="en-US" altLang="ko-KR" dirty="0"/>
              <a:t>&gt;</a:t>
            </a:r>
            <a:r>
              <a:rPr lang="ko-KR" altLang="en-US" dirty="0"/>
              <a:t> 이라 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오늘 조금은 어렵지만 구약성경 레위기에 자세히 기록되어 있는 </a:t>
            </a:r>
            <a:r>
              <a:rPr lang="ko-KR" altLang="en-US" dirty="0" err="1"/>
              <a:t>대속죄일에</a:t>
            </a:r>
            <a:r>
              <a:rPr lang="ko-KR" altLang="en-US" dirty="0"/>
              <a:t> 일어나는 사건을 살펴보도록 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 err="1"/>
              <a:t>레위기</a:t>
            </a:r>
            <a:r>
              <a:rPr lang="ko-KR" altLang="en-US" dirty="0"/>
              <a:t> </a:t>
            </a:r>
            <a:r>
              <a:rPr lang="en-US" altLang="ko-KR" dirty="0"/>
              <a:t>16</a:t>
            </a:r>
            <a:r>
              <a:rPr lang="ko-KR" altLang="en-US" dirty="0"/>
              <a:t>장에 </a:t>
            </a:r>
            <a:r>
              <a:rPr lang="ko-KR" altLang="en-US" dirty="0" err="1"/>
              <a:t>대속죄제의</a:t>
            </a:r>
            <a:r>
              <a:rPr lang="ko-KR" altLang="en-US" dirty="0"/>
              <a:t> 모든 것이 중계되듯 자세히 나와 있는데요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00</a:t>
            </a:r>
            <a:r>
              <a:rPr lang="ko-KR" altLang="en-US" dirty="0"/>
              <a:t>님이 쉽게 설명해 </a:t>
            </a:r>
            <a:r>
              <a:rPr lang="ko-KR" altLang="en-US" dirty="0" err="1"/>
              <a:t>드릴게요</a:t>
            </a:r>
            <a:r>
              <a:rPr lang="en-US" altLang="ko-KR" dirty="0"/>
              <a:t>. </a:t>
            </a:r>
            <a:r>
              <a:rPr lang="ko-KR" altLang="en-US" dirty="0"/>
              <a:t>오늘 엄청난 설교를 여러분이 듣는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우리나라는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일이 한 해의 시작이라면 유대인들은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일을 일년의 </a:t>
            </a:r>
            <a:r>
              <a:rPr lang="ko-KR" altLang="en-US" dirty="0" err="1"/>
              <a:t>시작인거에요</a:t>
            </a:r>
            <a:r>
              <a:rPr lang="en-US" altLang="ko-KR" dirty="0"/>
              <a:t>. </a:t>
            </a:r>
            <a:r>
              <a:rPr lang="ko-KR" altLang="en-US" dirty="0"/>
              <a:t>그래서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일에 성막에서 죄를 씻는 제사를 드리는데 성소에서 지성소로 대제사장이 백성들의 모든 죄를 씻는 제사를 드리기 위해 </a:t>
            </a:r>
            <a:r>
              <a:rPr lang="ko-KR" altLang="en-US" dirty="0" err="1"/>
              <a:t>들어간다는거에요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사진 볼까요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이것이 성소를 위에서 본 사진인데요</a:t>
            </a:r>
            <a:r>
              <a:rPr lang="en-US" altLang="ko-KR" dirty="0"/>
              <a:t>. </a:t>
            </a:r>
            <a:r>
              <a:rPr lang="ko-KR" altLang="en-US" dirty="0"/>
              <a:t>지성소에 들어가려면 휘장이 있죠</a:t>
            </a:r>
            <a:r>
              <a:rPr lang="en-US" altLang="ko-KR" dirty="0"/>
              <a:t>. </a:t>
            </a:r>
            <a:r>
              <a:rPr lang="ko-KR" altLang="en-US" dirty="0"/>
              <a:t>이 휘장이 지난 금요일 예수님께서 십자가에서 운명하셨을 때 위에서 아래로 찢어져 버린 거 여러분 들으셨죠</a:t>
            </a:r>
            <a:r>
              <a:rPr lang="en-US" altLang="ko-KR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594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대제사장은 지금의 목사님을 뜻하죠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대제사장은 </a:t>
            </a:r>
            <a:r>
              <a:rPr lang="en-US" altLang="ko-KR" dirty="0"/>
              <a:t>1</a:t>
            </a:r>
            <a:r>
              <a:rPr lang="ko-KR" altLang="en-US" dirty="0"/>
              <a:t>년에 딱 하루 </a:t>
            </a:r>
            <a:r>
              <a:rPr lang="en-US" altLang="ko-KR" dirty="0"/>
              <a:t>7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일에 지성소에 들어가 </a:t>
            </a:r>
            <a:r>
              <a:rPr lang="en-US" altLang="ko-KR" dirty="0"/>
              <a:t>&lt;</a:t>
            </a:r>
            <a:r>
              <a:rPr lang="ko-KR" altLang="en-US" dirty="0" err="1"/>
              <a:t>대속죄제</a:t>
            </a:r>
            <a:r>
              <a:rPr lang="en-US" altLang="ko-KR" dirty="0"/>
              <a:t>&gt; </a:t>
            </a:r>
            <a:r>
              <a:rPr lang="ko-KR" altLang="en-US" dirty="0"/>
              <a:t>라는 예배를 드리게 됩니다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ko-KR" altLang="en-US" dirty="0"/>
              <a:t>백성들은 성막 밖에서 떨며 자신들의 죄가 해결되는 현장을 긴장하며 보고 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대제사장은 </a:t>
            </a:r>
            <a:r>
              <a:rPr lang="ko-KR" altLang="en-US" dirty="0" err="1"/>
              <a:t>세마포</a:t>
            </a:r>
            <a:r>
              <a:rPr lang="ko-KR" altLang="en-US" dirty="0"/>
              <a:t> 하얀 속옷만 입고 성막의 문을 지나 지성소에는 </a:t>
            </a:r>
            <a:r>
              <a:rPr lang="ko-KR" altLang="en-US" dirty="0" err="1"/>
              <a:t>법궤가</a:t>
            </a:r>
            <a:r>
              <a:rPr lang="ko-KR" altLang="en-US" dirty="0"/>
              <a:t> 놓여 있는데</a:t>
            </a:r>
            <a:r>
              <a:rPr lang="en-US" altLang="ko-KR" dirty="0"/>
              <a:t>…</a:t>
            </a:r>
            <a:r>
              <a:rPr lang="ko-KR" altLang="en-US" dirty="0" err="1"/>
              <a:t>법궤</a:t>
            </a:r>
            <a:r>
              <a:rPr lang="ko-KR" altLang="en-US" dirty="0"/>
              <a:t> 안에는 하나님의 임재를 상징하는</a:t>
            </a:r>
            <a:r>
              <a:rPr lang="en-US" altLang="ko-KR" dirty="0"/>
              <a:t> </a:t>
            </a:r>
            <a:r>
              <a:rPr lang="ko-KR" altLang="en-US" dirty="0"/>
              <a:t>만나 항아리</a:t>
            </a:r>
            <a:r>
              <a:rPr lang="en-US" altLang="ko-KR" dirty="0"/>
              <a:t>, </a:t>
            </a:r>
            <a:r>
              <a:rPr lang="ko-KR" altLang="en-US" dirty="0"/>
              <a:t>아론의 </a:t>
            </a:r>
            <a:r>
              <a:rPr lang="ko-KR" altLang="en-US" dirty="0" err="1"/>
              <a:t>싹난</a:t>
            </a:r>
            <a:r>
              <a:rPr lang="ko-KR" altLang="en-US" dirty="0"/>
              <a:t> 지팡이 그리고 모세가 시내산에서 받은 십계명 돌판 두 개가 놓여 있어요</a:t>
            </a:r>
            <a:r>
              <a:rPr lang="en-US" altLang="ko-KR" dirty="0"/>
              <a:t>. </a:t>
            </a:r>
            <a:r>
              <a:rPr lang="ko-KR" altLang="en-US" dirty="0"/>
              <a:t>여러분도 갑자기 떨리죠</a:t>
            </a:r>
            <a:r>
              <a:rPr lang="en-US" altLang="ko-KR" dirty="0"/>
              <a:t>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13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지성소에는 </a:t>
            </a:r>
            <a:r>
              <a:rPr lang="ko-KR" altLang="en-US" dirty="0" err="1"/>
              <a:t>레위기</a:t>
            </a:r>
            <a:r>
              <a:rPr lang="ko-KR" altLang="en-US" dirty="0"/>
              <a:t> </a:t>
            </a:r>
            <a:r>
              <a:rPr lang="en-US" altLang="ko-KR" dirty="0"/>
              <a:t>16</a:t>
            </a:r>
            <a:r>
              <a:rPr lang="ko-KR" altLang="en-US" dirty="0"/>
              <a:t>장에 보면 대제사장이 네 번 들어가게 되는데 세번째 들어갈 때 백성들의 애간장이 탄다고 합니다</a:t>
            </a:r>
            <a:r>
              <a:rPr lang="en-US" altLang="ko-KR" dirty="0"/>
              <a:t>. </a:t>
            </a:r>
            <a:r>
              <a:rPr lang="ko-KR" altLang="en-US" dirty="0"/>
              <a:t>이 사실을 히브리서 </a:t>
            </a:r>
            <a:r>
              <a:rPr lang="en-US" altLang="ko-KR" dirty="0"/>
              <a:t>10:10</a:t>
            </a:r>
            <a:r>
              <a:rPr lang="ko-KR" altLang="en-US" dirty="0"/>
              <a:t>에서는</a:t>
            </a:r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이 뜻을 따라 예수 그리스도의 몸을 단번에 드리심으로 말미암아 우리가 거룩함을 </a:t>
            </a:r>
            <a:r>
              <a:rPr lang="ko-KR" altLang="en-US" dirty="0" err="1"/>
              <a:t>얻었노라</a:t>
            </a:r>
            <a:r>
              <a:rPr lang="en-US" altLang="ko-KR" dirty="0"/>
              <a:t>”</a:t>
            </a:r>
            <a:r>
              <a:rPr lang="ko-KR" altLang="en-US" dirty="0"/>
              <a:t>라고 기록되어 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 자세히 볼까요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대제사장이 지성소에 처음 들어가서는 향로를 취하여 여호와 앞 단 위에서 피운 불을 채우고</a:t>
            </a:r>
            <a:r>
              <a:rPr lang="en-US" altLang="ko-KR" dirty="0"/>
              <a:t>, </a:t>
            </a:r>
            <a:r>
              <a:rPr lang="ko-KR" altLang="en-US" dirty="0"/>
              <a:t>두 손에는 곱게 간 향기로운 향을 채워서 지성소에 들어갑니다</a:t>
            </a:r>
            <a:r>
              <a:rPr lang="en-US" altLang="ko-KR" dirty="0"/>
              <a:t>(</a:t>
            </a:r>
            <a:r>
              <a:rPr lang="ko-KR" altLang="en-US" dirty="0"/>
              <a:t>레 </a:t>
            </a:r>
            <a:r>
              <a:rPr lang="en-US" altLang="ko-KR" dirty="0"/>
              <a:t>16:12). </a:t>
            </a:r>
            <a:r>
              <a:rPr lang="ko-KR" altLang="en-US" dirty="0"/>
              <a:t>여호와 앞에서 분향하여 향연으로 </a:t>
            </a:r>
            <a:r>
              <a:rPr lang="ko-KR" altLang="en-US" dirty="0" err="1"/>
              <a:t>증거궤</a:t>
            </a:r>
            <a:r>
              <a:rPr lang="ko-KR" altLang="en-US" dirty="0"/>
              <a:t> 위 속죄소를 가리움으로 대제사장 자신이 죽음을 면할 수 있었기 때문이죠</a:t>
            </a:r>
            <a:r>
              <a:rPr lang="en-US" altLang="ko-KR" dirty="0"/>
              <a:t>(</a:t>
            </a:r>
            <a:r>
              <a:rPr lang="ko-KR" altLang="en-US" dirty="0"/>
              <a:t>레 </a:t>
            </a:r>
            <a:r>
              <a:rPr lang="en-US" altLang="ko-KR" dirty="0"/>
              <a:t>16:13) </a:t>
            </a:r>
            <a:r>
              <a:rPr lang="ko-KR" altLang="en-US" dirty="0"/>
              <a:t>하나님을 직접 뵈면 인간은 누구나 죽으니까요</a:t>
            </a:r>
            <a:r>
              <a:rPr lang="en-US" altLang="ko-KR" dirty="0"/>
              <a:t>. </a:t>
            </a:r>
            <a:r>
              <a:rPr lang="ko-KR" altLang="en-US" dirty="0"/>
              <a:t>안보이게 연기를 </a:t>
            </a:r>
            <a:r>
              <a:rPr lang="ko-KR" altLang="en-US" dirty="0" err="1"/>
              <a:t>피우는거죠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56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향을 피우기를 마친 제사장은 지성소에서 나와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수송아지를 사진처럼 잡게 됩니다</a:t>
            </a:r>
            <a:r>
              <a:rPr lang="en-US" altLang="ko-KR" dirty="0"/>
              <a:t>. </a:t>
            </a:r>
            <a:r>
              <a:rPr lang="ko-KR" altLang="en-US" dirty="0"/>
              <a:t>백성들은 이 모든 과정을 숨죽이며 보고 있죠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대제사장은 수 송아지의 피를 가지고 다시 지성소에 들어가 먼저 손가락으로 </a:t>
            </a:r>
            <a:r>
              <a:rPr lang="ko-KR" altLang="en-US" dirty="0" err="1"/>
              <a:t>속죄소</a:t>
            </a:r>
            <a:r>
              <a:rPr lang="ko-KR" altLang="en-US" dirty="0"/>
              <a:t> 동편에 뿌리고 다음으로 </a:t>
            </a:r>
            <a:r>
              <a:rPr lang="ko-KR" altLang="en-US" dirty="0" err="1"/>
              <a:t>속죄소</a:t>
            </a:r>
            <a:r>
              <a:rPr lang="ko-KR" altLang="en-US" dirty="0"/>
              <a:t> 앞에 손가락으로 그 피를 일곱 번 뿌립니다</a:t>
            </a:r>
            <a:r>
              <a:rPr lang="en-US" altLang="ko-KR" dirty="0"/>
              <a:t>(</a:t>
            </a:r>
            <a:r>
              <a:rPr lang="ko-KR" altLang="en-US" dirty="0"/>
              <a:t>레 </a:t>
            </a:r>
            <a:r>
              <a:rPr lang="en-US" altLang="ko-KR" dirty="0"/>
              <a:t>16:14). </a:t>
            </a:r>
            <a:r>
              <a:rPr lang="ko-KR" altLang="en-US" dirty="0"/>
              <a:t>이것은 대제사장 자신과 권속의 속죄를 위해 피를 뿌리는 것이죠</a:t>
            </a:r>
            <a:r>
              <a:rPr lang="en-US" altLang="ko-KR" dirty="0"/>
              <a:t>(</a:t>
            </a:r>
            <a:r>
              <a:rPr lang="ko-KR" altLang="en-US" dirty="0"/>
              <a:t>레 </a:t>
            </a:r>
            <a:r>
              <a:rPr lang="en-US" altLang="ko-KR" dirty="0"/>
              <a:t>16:6, 11). </a:t>
            </a:r>
            <a:r>
              <a:rPr lang="ko-KR" altLang="en-US" dirty="0"/>
              <a:t>이건 하나님께서 피를 보시고 대제사장과 가족들의 죄를 사하여 주실 것을 간구하는 의미이며</a:t>
            </a:r>
            <a:r>
              <a:rPr lang="en-US" altLang="ko-KR" dirty="0"/>
              <a:t>, </a:t>
            </a:r>
            <a:r>
              <a:rPr lang="ko-KR" altLang="en-US" dirty="0"/>
              <a:t>일곱 번 피를 뿌린 것은 예수 그리스도의 완전한 속죄를 </a:t>
            </a:r>
            <a:r>
              <a:rPr lang="ko-KR" altLang="en-US" dirty="0" err="1"/>
              <a:t>예표합니다</a:t>
            </a:r>
            <a:r>
              <a:rPr lang="en-US" altLang="ko-KR" dirty="0"/>
              <a:t>.(</a:t>
            </a:r>
            <a:r>
              <a:rPr lang="ko-KR" altLang="en-US" dirty="0"/>
              <a:t>히 </a:t>
            </a:r>
            <a:r>
              <a:rPr lang="en-US" altLang="ko-KR" dirty="0"/>
              <a:t>7:27, 9:12, 10:10).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86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본격적으로 백성들의 죄를 씻는 순서입니다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그야말로 백성들의 애간장이 타는 순간이죠</a:t>
            </a:r>
            <a:r>
              <a:rPr lang="en-US" altLang="ko-KR" dirty="0"/>
              <a:t>. </a:t>
            </a:r>
            <a:r>
              <a:rPr lang="ko-KR" altLang="en-US" dirty="0"/>
              <a:t>만약 이 제사를 받지 않으셔서 대제사장이  지성소에서 죽는다면 백성들은 앞이 캄캄해 </a:t>
            </a:r>
            <a:r>
              <a:rPr lang="ko-KR" altLang="en-US" dirty="0" err="1"/>
              <a:t>질테니까</a:t>
            </a:r>
            <a:r>
              <a:rPr lang="ko-KR" altLang="en-US" dirty="0"/>
              <a:t> 말이죠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이제 대제사장은 떨리는 마음으로 준비된 </a:t>
            </a:r>
            <a:r>
              <a:rPr lang="ko-KR" altLang="en-US" dirty="0" err="1"/>
              <a:t>수염소</a:t>
            </a:r>
            <a:r>
              <a:rPr lang="ko-KR" altLang="en-US" dirty="0"/>
              <a:t> 두 마리 중에서</a:t>
            </a:r>
            <a:r>
              <a:rPr lang="en-US" altLang="ko-KR" dirty="0"/>
              <a:t>, </a:t>
            </a:r>
            <a:r>
              <a:rPr lang="ko-KR" altLang="en-US" dirty="0"/>
              <a:t>광야에 보내질 한 마리 염소</a:t>
            </a:r>
            <a:r>
              <a:rPr lang="en-US" altLang="ko-KR" dirty="0"/>
              <a:t>(</a:t>
            </a:r>
            <a:r>
              <a:rPr lang="ko-KR" altLang="en-US" dirty="0" err="1"/>
              <a:t>아사셀</a:t>
            </a:r>
            <a:r>
              <a:rPr lang="ko-KR" altLang="en-US" dirty="0"/>
              <a:t> 염소</a:t>
            </a:r>
            <a:r>
              <a:rPr lang="en-US" altLang="ko-KR" dirty="0"/>
              <a:t>; </a:t>
            </a:r>
            <a:r>
              <a:rPr lang="ko-KR" altLang="en-US" dirty="0"/>
              <a:t>레 </a:t>
            </a:r>
            <a:r>
              <a:rPr lang="en-US" altLang="ko-KR" dirty="0"/>
              <a:t>16:21-22) </a:t>
            </a:r>
            <a:r>
              <a:rPr lang="ko-KR" altLang="en-US" dirty="0"/>
              <a:t>와 지성소에 들어갈 염소를 고릅니다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27628-6D25-4754-9573-556513EBDFE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04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198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49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4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70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1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3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81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17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46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2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82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83E3-6D98-4405-B737-DB1CAAF38063}" type="datetimeFigureOut">
              <a:rPr lang="ko-KR" altLang="en-US" smtClean="0"/>
              <a:t>2022-04-13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5DB1-4621-492C-BA5D-3A604B6089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1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81888C-80ED-4613-B2BA-010B53A2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031DC6A-F66E-4A65-96DF-9FB3389ED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C9CA7-E765-4D7A-8127-F764350F8E5A}"/>
              </a:ext>
            </a:extLst>
          </p:cNvPr>
          <p:cNvSpPr txBox="1"/>
          <p:nvPr/>
        </p:nvSpPr>
        <p:spPr>
          <a:xfrm>
            <a:off x="3676569" y="3636137"/>
            <a:ext cx="6827800" cy="1938992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</a:t>
            </a:r>
            <a:r>
              <a:rPr lang="ko-KR" altLang="en-US" sz="5400" spc="-1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월</a:t>
            </a:r>
            <a:r>
              <a:rPr lang="ko-KR" altLang="en-US" sz="60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60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17</a:t>
            </a:r>
            <a:r>
              <a:rPr lang="ko-KR" altLang="en-US" sz="5400" spc="-100" dirty="0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</a:t>
            </a:r>
            <a:endParaRPr lang="en-US" altLang="ko-KR" sz="6000" dirty="0">
              <a:solidFill>
                <a:schemeClr val="accent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r"/>
            <a:r>
              <a:rPr lang="ko-KR" altLang="en-US" sz="6000" dirty="0" err="1">
                <a:solidFill>
                  <a:schemeClr val="accent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주일오전예배</a:t>
            </a:r>
            <a:endParaRPr lang="en-US" altLang="ko-KR" sz="6000" dirty="0">
              <a:solidFill>
                <a:schemeClr val="accent1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8D298A42-8FDF-4D19-B99D-D2679026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39"/>
          <a:stretch>
            <a:fillRect/>
          </a:stretch>
        </p:blipFill>
        <p:spPr bwMode="auto">
          <a:xfrm>
            <a:off x="4231498" y="4225685"/>
            <a:ext cx="28511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3">
            <a:extLst>
              <a:ext uri="{FF2B5EF4-FFF2-40B4-BE49-F238E27FC236}">
                <a16:creationId xmlns:a16="http://schemas.microsoft.com/office/drawing/2014/main" id="{A377A222-E25F-4367-A564-DB390D708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7"/>
          <a:stretch>
            <a:fillRect/>
          </a:stretch>
        </p:blipFill>
        <p:spPr bwMode="auto">
          <a:xfrm>
            <a:off x="772877" y="4213380"/>
            <a:ext cx="27654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6480A88-F980-4CCD-8CDF-C2F42F72BC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1247"/>
          <a:stretch/>
        </p:blipFill>
        <p:spPr>
          <a:xfrm>
            <a:off x="3090183" y="4035339"/>
            <a:ext cx="1536700" cy="29686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7240C61-F2F7-4A98-ACE5-13C96740DB88}"/>
              </a:ext>
            </a:extLst>
          </p:cNvPr>
          <p:cNvSpPr/>
          <p:nvPr/>
        </p:nvSpPr>
        <p:spPr>
          <a:xfrm>
            <a:off x="2499861" y="314410"/>
            <a:ext cx="6729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/>
            <a:r>
              <a:rPr lang="en-US" altLang="ko-KR" sz="2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# 2022</a:t>
            </a:r>
            <a:r>
              <a:rPr lang="ko-KR" altLang="en-US" sz="2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년 </a:t>
            </a:r>
            <a:r>
              <a:rPr lang="en-US" altLang="ko-KR" sz="2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4</a:t>
            </a:r>
            <a:r>
              <a:rPr lang="ko-KR" altLang="en-US" sz="2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월 부활신앙으로 자라나는 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3EE4D-4083-4105-B6EC-40DF274D6C0F}"/>
              </a:ext>
            </a:extLst>
          </p:cNvPr>
          <p:cNvSpPr txBox="1"/>
          <p:nvPr/>
        </p:nvSpPr>
        <p:spPr>
          <a:xfrm>
            <a:off x="626007" y="1546938"/>
            <a:ext cx="10515600" cy="1862048"/>
          </a:xfrm>
          <a:prstGeom prst="rect">
            <a:avLst/>
          </a:prstGeom>
          <a:noFill/>
          <a:effectLst>
            <a:outerShdw blurRad="177800" dist="698500" dir="5400000" sx="111000" sy="111000" algn="t" rotWithShape="0">
              <a:schemeClr val="bg1">
                <a:alpha val="1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부활절</a:t>
            </a:r>
            <a:r>
              <a:rPr lang="ko-KR" alt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과</a:t>
            </a:r>
            <a:r>
              <a:rPr lang="ko-KR" alt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나</a:t>
            </a:r>
            <a:endParaRPr lang="ko-KR" altLang="en-US" sz="8800" b="1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91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423156" y="-139226"/>
            <a:ext cx="62103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나의 죄 대신 죽는 수 염소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FBF948A-0431-479E-8C4E-654699E16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09" y="771874"/>
            <a:ext cx="6096000" cy="482425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DE9C08E-C779-4C48-9023-CFC07C7A6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5" y="771874"/>
            <a:ext cx="6096001" cy="482425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A8C1A31-EE3B-42B1-BA53-6A330A70DB2B}"/>
              </a:ext>
            </a:extLst>
          </p:cNvPr>
          <p:cNvSpPr/>
          <p:nvPr/>
        </p:nvSpPr>
        <p:spPr>
          <a:xfrm>
            <a:off x="2526889" y="5810974"/>
            <a:ext cx="661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세번째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=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백성들의 죄 씻음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940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C59D5B71-3E19-4884-9C02-92A08E8ED84D}"/>
              </a:ext>
            </a:extLst>
          </p:cNvPr>
          <p:cNvSpPr/>
          <p:nvPr/>
        </p:nvSpPr>
        <p:spPr>
          <a:xfrm>
            <a:off x="1431681" y="-139226"/>
            <a:ext cx="1912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아사셀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ADFC7B5-72DB-4424-9FCE-3A42A96B8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441"/>
            <a:ext cx="5983177" cy="48985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4DCEDD0-1553-4435-A734-F949CAD89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77" y="782878"/>
            <a:ext cx="6208823" cy="4898594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0D666876-4E82-41FD-A72B-9DEC55797830}"/>
              </a:ext>
            </a:extLst>
          </p:cNvPr>
          <p:cNvSpPr/>
          <p:nvPr/>
        </p:nvSpPr>
        <p:spPr>
          <a:xfrm>
            <a:off x="1076040" y="5810974"/>
            <a:ext cx="10299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아사셀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염소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=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백성들의 죄를 떠나 보낸다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698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A2D3D9C7-CD4E-4516-A5CD-B1A773DF12EB}"/>
              </a:ext>
            </a:extLst>
          </p:cNvPr>
          <p:cNvSpPr/>
          <p:nvPr/>
        </p:nvSpPr>
        <p:spPr>
          <a:xfrm>
            <a:off x="1297569" y="-139226"/>
            <a:ext cx="91454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지성소에 네번째 들어갈 때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= 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정리 정돈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DDC6A13-0734-4247-BC3D-07B70D5AD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88" y="769441"/>
            <a:ext cx="7207624" cy="483798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CCC1DD-94A9-4F2F-9486-6752B29BCE78}"/>
              </a:ext>
            </a:extLst>
          </p:cNvPr>
          <p:cNvSpPr/>
          <p:nvPr/>
        </p:nvSpPr>
        <p:spPr>
          <a:xfrm>
            <a:off x="2514869" y="5810974"/>
            <a:ext cx="68980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네번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째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=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향로와 불을 제거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913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D58ADA4-7BEE-4261-A300-5159EC18E1C1}"/>
              </a:ext>
            </a:extLst>
          </p:cNvPr>
          <p:cNvSpPr/>
          <p:nvPr/>
        </p:nvSpPr>
        <p:spPr>
          <a:xfrm>
            <a:off x="1445128" y="-139226"/>
            <a:ext cx="93810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부활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= 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구원의 완성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, 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의인 되었음의 확인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8663588-4F63-4C44-81A4-AE1612E1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494" y="630215"/>
            <a:ext cx="6804212" cy="60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181B86-2EF1-44C9-8F07-E4371D4F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34427EA-E4C3-4675-85B6-2142EA7F0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2653A65-377F-4996-BAE3-199E9CBF3F89}"/>
              </a:ext>
            </a:extLst>
          </p:cNvPr>
          <p:cNvSpPr/>
          <p:nvPr/>
        </p:nvSpPr>
        <p:spPr>
          <a:xfrm>
            <a:off x="3386788" y="89021"/>
            <a:ext cx="5428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kumimoji="1" lang="en-US" altLang="ko-KR" sz="4800" dirty="0">
                <a:solidFill>
                  <a:srgbClr val="F13E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kumimoji="1" lang="en-US" altLang="ko-KR" sz="4800" dirty="0">
                <a:solidFill>
                  <a:srgbClr val="F13E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</a:t>
            </a:r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46334E-71BF-4917-9515-33527D29E6A5}"/>
              </a:ext>
            </a:extLst>
          </p:cNvPr>
          <p:cNvSpPr/>
          <p:nvPr/>
        </p:nvSpPr>
        <p:spPr>
          <a:xfrm>
            <a:off x="88956" y="1313093"/>
            <a:ext cx="1188514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5400" dirty="0">
                <a:solidFill>
                  <a:schemeClr val="accent5"/>
                </a:solidFill>
                <a:highlight>
                  <a:srgbClr val="F13E62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25. 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예수께서 </a:t>
            </a:r>
            <a:r>
              <a:rPr lang="ko-KR" altLang="en-US" sz="48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이르시되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나는 부활이요 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생명이니 나를 믿는 자는 죽어도 살겠고 </a:t>
            </a:r>
          </a:p>
          <a:p>
            <a:pPr algn="ctr">
              <a:lnSpc>
                <a:spcPct val="150000"/>
              </a:lnSpc>
            </a:pPr>
            <a:r>
              <a:rPr lang="en-US" altLang="ko-KR" sz="4800" dirty="0">
                <a:solidFill>
                  <a:schemeClr val="accent5"/>
                </a:solidFill>
                <a:highlight>
                  <a:srgbClr val="F13E62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26.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무릇 살아서 나를 믿는 자는 영원히 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죽지 </a:t>
            </a:r>
            <a:r>
              <a:rPr lang="ko-KR" altLang="en-US" sz="48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아니하리니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이것을 네가 믿느냐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54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1431681" y="-139226"/>
            <a:ext cx="35285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오늘은 부활절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CBB61F1-CF8A-4E7E-96E7-F737EEB1D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6995"/>
            <a:ext cx="6199093" cy="45854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F43D30-D682-4E32-911C-BF8E30D398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4" y="826995"/>
            <a:ext cx="5992906" cy="45854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A450219-9EB6-4FD9-8AD5-3A60356EA67D}"/>
              </a:ext>
            </a:extLst>
          </p:cNvPr>
          <p:cNvSpPr/>
          <p:nvPr/>
        </p:nvSpPr>
        <p:spPr>
          <a:xfrm>
            <a:off x="1969561" y="5504235"/>
            <a:ext cx="7537507" cy="10804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600" b="1" dirty="0">
                <a:solidFill>
                  <a:schemeClr val="accent5"/>
                </a:solidFill>
                <a:highlight>
                  <a:srgbClr val="FFFF0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첫째</a:t>
            </a:r>
            <a:r>
              <a:rPr lang="en-US" altLang="ko-KR" sz="3600" b="1" dirty="0">
                <a:solidFill>
                  <a:schemeClr val="accent5"/>
                </a:solidFill>
                <a:highlight>
                  <a:srgbClr val="FFFF0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3600" b="1" dirty="0">
                <a:solidFill>
                  <a:schemeClr val="accent5"/>
                </a:solidFill>
                <a:highlight>
                  <a:srgbClr val="FFFF0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나의 죄가 용서 되었다 는 선포</a:t>
            </a:r>
            <a:endParaRPr lang="en-US" altLang="ko-KR" sz="3600" b="1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defRPr/>
            </a:pPr>
            <a:r>
              <a:rPr lang="ko-KR" altLang="en-US" sz="3600" b="1" dirty="0">
                <a:solidFill>
                  <a:schemeClr val="accent5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둘째</a:t>
            </a:r>
            <a:r>
              <a:rPr lang="en-US" altLang="ko-KR" sz="3600" b="1" dirty="0">
                <a:solidFill>
                  <a:schemeClr val="accent5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, </a:t>
            </a:r>
            <a:r>
              <a:rPr lang="ko-KR" altLang="en-US" sz="3600" b="1" dirty="0">
                <a:solidFill>
                  <a:schemeClr val="accent5"/>
                </a:solidFill>
                <a:highlight>
                  <a:srgbClr val="00FFFF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죄인에서 의인이 되었다는 확인</a:t>
            </a:r>
            <a:endParaRPr lang="en-US" altLang="ko-KR" sz="3600" b="1" dirty="0">
              <a:solidFill>
                <a:schemeClr val="accent5"/>
              </a:solidFill>
              <a:highlight>
                <a:srgbClr val="00FFFF"/>
              </a:highligh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93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181B86-2EF1-44C9-8F07-E4371D4F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34427EA-E4C3-4675-85B6-2142EA7F0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2653A65-377F-4996-BAE3-199E9CBF3F89}"/>
              </a:ext>
            </a:extLst>
          </p:cNvPr>
          <p:cNvSpPr/>
          <p:nvPr/>
        </p:nvSpPr>
        <p:spPr>
          <a:xfrm>
            <a:off x="3386788" y="89021"/>
            <a:ext cx="5428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요한복음 </a:t>
            </a:r>
            <a:r>
              <a:rPr kumimoji="1" lang="en-US" altLang="ko-KR" sz="4800" dirty="0">
                <a:solidFill>
                  <a:srgbClr val="F13E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11</a:t>
            </a:r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장 </a:t>
            </a:r>
            <a:r>
              <a:rPr kumimoji="1" lang="en-US" altLang="ko-KR" sz="4800" dirty="0">
                <a:solidFill>
                  <a:srgbClr val="F13E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</a:t>
            </a:r>
            <a:r>
              <a:rPr kumimoji="1" lang="ko-KR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절</a:t>
            </a:r>
            <a:endParaRPr lang="ko-KR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46334E-71BF-4917-9515-33527D29E6A5}"/>
              </a:ext>
            </a:extLst>
          </p:cNvPr>
          <p:cNvSpPr/>
          <p:nvPr/>
        </p:nvSpPr>
        <p:spPr>
          <a:xfrm>
            <a:off x="88956" y="1313093"/>
            <a:ext cx="1188514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800" dirty="0">
                <a:solidFill>
                  <a:schemeClr val="tx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en-US" altLang="ko-KR" sz="5400" dirty="0">
                <a:solidFill>
                  <a:schemeClr val="accent5"/>
                </a:solidFill>
                <a:highlight>
                  <a:srgbClr val="F13E62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25. 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예수께서 </a:t>
            </a:r>
            <a:r>
              <a:rPr lang="ko-KR" altLang="en-US" sz="48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이르시되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나는 부활이요 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생명이니 나를 믿는 자는 죽어도 살겠고 </a:t>
            </a:r>
          </a:p>
          <a:p>
            <a:pPr algn="ctr">
              <a:lnSpc>
                <a:spcPct val="150000"/>
              </a:lnSpc>
            </a:pPr>
            <a:r>
              <a:rPr lang="en-US" altLang="ko-KR" sz="4800" dirty="0">
                <a:solidFill>
                  <a:schemeClr val="accent5"/>
                </a:solidFill>
                <a:highlight>
                  <a:srgbClr val="F13E62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26.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무릇 살아서 나를 믿는 자는 영원히 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죽지 </a:t>
            </a:r>
            <a:r>
              <a:rPr lang="ko-KR" altLang="en-US" sz="48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아니하리니</a:t>
            </a:r>
            <a:r>
              <a:rPr lang="ko-KR" altLang="en-US" sz="48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이것을 네가 믿느냐</a:t>
            </a:r>
            <a:endParaRPr lang="en-US" altLang="ko-KR" sz="48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8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E03BB5D-5A54-4379-ABEA-32E064E80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58" y="138736"/>
            <a:ext cx="4949171" cy="65570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4D64E5-61E4-4133-B063-B377CF9FEA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43" y="1027906"/>
            <a:ext cx="3250794" cy="466031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AE8ACC2-FE93-4D5E-AEBA-8158B18492BD}"/>
              </a:ext>
            </a:extLst>
          </p:cNvPr>
          <p:cNvSpPr/>
          <p:nvPr/>
        </p:nvSpPr>
        <p:spPr>
          <a:xfrm>
            <a:off x="710726" y="4218432"/>
            <a:ext cx="11001662" cy="22744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sz="3600" b="1" dirty="0">
                <a:solidFill>
                  <a:schemeClr val="accent5"/>
                </a:solidFill>
                <a:highlight>
                  <a:srgbClr val="FFFF0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이사야 </a:t>
            </a:r>
            <a:r>
              <a:rPr lang="en-US" altLang="ko-KR" sz="3600" b="1" dirty="0">
                <a:solidFill>
                  <a:schemeClr val="accent5"/>
                </a:solidFill>
                <a:highlight>
                  <a:srgbClr val="FFFF00"/>
                </a:highligh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53:5</a:t>
            </a:r>
            <a:endParaRPr lang="en-US" altLang="ko-KR" sz="3600" b="1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defRPr/>
            </a:pPr>
            <a:r>
              <a:rPr lang="ko-KR" altLang="en-US" sz="3600" b="1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그가 찔림은 우리의 허물 때문이요 그가 상함은 우리의 죄악 때문이라 그가 징계를 받으므로 우리는 평화를 </a:t>
            </a:r>
            <a:endParaRPr lang="en-US" altLang="ko-KR" sz="3600" b="1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>
              <a:defRPr/>
            </a:pPr>
            <a:r>
              <a:rPr lang="ko-KR" altLang="en-US" sz="3600" b="1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누리고 그가 채찍에 맞으므로 우리는 나음을 </a:t>
            </a:r>
            <a:r>
              <a:rPr lang="ko-KR" altLang="en-US" sz="3600" b="1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받았도다</a:t>
            </a:r>
            <a:endParaRPr lang="en-US" altLang="ko-KR" sz="3600" b="1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B701A30-9B73-4B54-88B5-DB938A7267D0}"/>
              </a:ext>
            </a:extLst>
          </p:cNvPr>
          <p:cNvSpPr/>
          <p:nvPr/>
        </p:nvSpPr>
        <p:spPr>
          <a:xfrm>
            <a:off x="826566" y="-139226"/>
            <a:ext cx="7608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나의 죄의 대가를 치른 십자가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806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1431681" y="-139226"/>
            <a:ext cx="7433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부활절과 구약의 제사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대속죄제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39E8D7-861C-40CC-9E7C-06ED26ED2C49}"/>
              </a:ext>
            </a:extLst>
          </p:cNvPr>
          <p:cNvSpPr/>
          <p:nvPr/>
        </p:nvSpPr>
        <p:spPr>
          <a:xfrm>
            <a:off x="620538" y="2763611"/>
            <a:ext cx="26548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8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대속죄일</a:t>
            </a:r>
            <a:endParaRPr lang="en-US" altLang="ko-KR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pPr eaLnBrk="1" hangingPunct="1">
              <a:defRPr/>
            </a:pPr>
            <a:r>
              <a:rPr lang="en-US" altLang="ko-KR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7</a:t>
            </a:r>
            <a:r>
              <a:rPr lang="ko-KR" alt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월 </a:t>
            </a:r>
            <a:r>
              <a:rPr lang="en-US" altLang="ko-KR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10</a:t>
            </a:r>
            <a:r>
              <a:rPr lang="ko-KR" alt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일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B2FBC9C-3420-430A-B26E-B0C4923B1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72" y="630215"/>
            <a:ext cx="8235252" cy="58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275239" y="-125779"/>
            <a:ext cx="12228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지성소에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1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년에 하루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7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월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10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대속죄일에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들어 감 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39E8D7-861C-40CC-9E7C-06ED26ED2C49}"/>
              </a:ext>
            </a:extLst>
          </p:cNvPr>
          <p:cNvSpPr/>
          <p:nvPr/>
        </p:nvSpPr>
        <p:spPr>
          <a:xfrm>
            <a:off x="941929" y="5810974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 err="1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법궤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안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: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만나 항아리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+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지팡이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+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십계명 돌판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FEEE5D4-0D69-43B7-A59D-ABA8C9EA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65" y="706904"/>
            <a:ext cx="9735670" cy="50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7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275239" y="-125779"/>
            <a:ext cx="12228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지성소에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1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년에 하루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7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월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10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대속죄일에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들어 감 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839E8D7-861C-40CC-9E7C-06ED26ED2C49}"/>
              </a:ext>
            </a:extLst>
          </p:cNvPr>
          <p:cNvSpPr/>
          <p:nvPr/>
        </p:nvSpPr>
        <p:spPr>
          <a:xfrm>
            <a:off x="941929" y="5810974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처음 들어가서 향을 피워 연기가 자욱하게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C816AED-0E4B-4F4F-9C1B-5AE8E2B6C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41" y="768083"/>
            <a:ext cx="9251577" cy="491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1431681" y="-139226"/>
            <a:ext cx="9097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지성소에 두번째 들어갈 때 수송아지 피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624BEF-EA48-4EB9-9E67-1F9FA95B6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65" y="769441"/>
            <a:ext cx="8559484" cy="494556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25DA20C-A042-4BDD-AA56-B925779E9276}"/>
              </a:ext>
            </a:extLst>
          </p:cNvPr>
          <p:cNvSpPr/>
          <p:nvPr/>
        </p:nvSpPr>
        <p:spPr>
          <a:xfrm>
            <a:off x="820008" y="5810974"/>
            <a:ext cx="10847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두번째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=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대제사장 자신과 식구들의 죄 씻음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76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6DF505-CBE3-448E-A3DA-19B8665F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3F43C72-160E-4CAD-8183-70EE6C52A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3DC5EE-4458-40DA-B3FF-71A692AC7623}"/>
              </a:ext>
            </a:extLst>
          </p:cNvPr>
          <p:cNvSpPr/>
          <p:nvPr/>
        </p:nvSpPr>
        <p:spPr>
          <a:xfrm>
            <a:off x="1297569" y="-139226"/>
            <a:ext cx="96632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지성소에 세번째 들어갈 때 </a:t>
            </a:r>
            <a:r>
              <a:rPr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= </a:t>
            </a:r>
            <a:r>
              <a:rPr lang="ko-KR" alt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클라이막스</a:t>
            </a:r>
            <a:r>
              <a:rPr lang="ko-KR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13E62"/>
                </a:highlight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5DA20C-A042-4BDD-AA56-B925779E9276}"/>
              </a:ext>
            </a:extLst>
          </p:cNvPr>
          <p:cNvSpPr/>
          <p:nvPr/>
        </p:nvSpPr>
        <p:spPr>
          <a:xfrm>
            <a:off x="2526889" y="5810974"/>
            <a:ext cx="66171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세번째 </a:t>
            </a:r>
            <a:r>
              <a:rPr lang="en-US" altLang="ko-KR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= </a:t>
            </a:r>
            <a:r>
              <a:rPr lang="ko-KR" altLang="en-US" sz="4400" dirty="0">
                <a:solidFill>
                  <a:schemeClr val="accent5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백성들의 죄 씻음</a:t>
            </a:r>
            <a:endParaRPr lang="en-US" altLang="ko-KR" sz="4400" dirty="0">
              <a:solidFill>
                <a:schemeClr val="accent5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59559A-791B-439A-9512-B86D85789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81" y="769441"/>
            <a:ext cx="9070473" cy="49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8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20658</TotalTime>
  <Words>714</Words>
  <Application>Microsoft Office PowerPoint</Application>
  <PresentationFormat>와이드스크린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a옛날목욕탕L</vt:lpstr>
      <vt:lpstr>맑은 고딕</vt:lpstr>
      <vt:lpstr>배달의민족 도현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이화선</dc:creator>
  <cp:lastModifiedBy>다음세대부흥본부 박연훈목사</cp:lastModifiedBy>
  <cp:revision>760</cp:revision>
  <cp:lastPrinted>2022-03-23T10:11:22Z</cp:lastPrinted>
  <dcterms:created xsi:type="dcterms:W3CDTF">2017-11-29T04:31:56Z</dcterms:created>
  <dcterms:modified xsi:type="dcterms:W3CDTF">2022-04-13T02:04:22Z</dcterms:modified>
</cp:coreProperties>
</file>